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4" r:id="rId4"/>
  </p:sldMasterIdLst>
  <p:notesMasterIdLst>
    <p:notesMasterId r:id="rId34"/>
  </p:notesMasterIdLst>
  <p:handoutMasterIdLst>
    <p:handoutMasterId r:id="rId35"/>
  </p:handoutMasterIdLst>
  <p:sldIdLst>
    <p:sldId id="256" r:id="rId5"/>
    <p:sldId id="257" r:id="rId6"/>
    <p:sldId id="260" r:id="rId7"/>
    <p:sldId id="258" r:id="rId8"/>
    <p:sldId id="291" r:id="rId9"/>
    <p:sldId id="261" r:id="rId10"/>
    <p:sldId id="262" r:id="rId11"/>
    <p:sldId id="263" r:id="rId12"/>
    <p:sldId id="269" r:id="rId13"/>
    <p:sldId id="271" r:id="rId14"/>
    <p:sldId id="278" r:id="rId15"/>
    <p:sldId id="273" r:id="rId16"/>
    <p:sldId id="277" r:id="rId17"/>
    <p:sldId id="274" r:id="rId18"/>
    <p:sldId id="290" r:id="rId19"/>
    <p:sldId id="288" r:id="rId20"/>
    <p:sldId id="268" r:id="rId21"/>
    <p:sldId id="267" r:id="rId22"/>
    <p:sldId id="280" r:id="rId23"/>
    <p:sldId id="270" r:id="rId24"/>
    <p:sldId id="272" r:id="rId25"/>
    <p:sldId id="276" r:id="rId26"/>
    <p:sldId id="279" r:id="rId27"/>
    <p:sldId id="281" r:id="rId28"/>
    <p:sldId id="282" r:id="rId29"/>
    <p:sldId id="283" r:id="rId30"/>
    <p:sldId id="285" r:id="rId31"/>
    <p:sldId id="289" r:id="rId32"/>
    <p:sldId id="26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EE8D20-720B-5437-E535-C449DBB4A27C}" v="72" dt="2020-10-12T03:00:24.698"/>
    <p1510:client id="{1D2B4B72-0B2E-0A00-2D91-1B28BB7DAE7F}" v="4731" dt="2020-10-12T23:40:12.099"/>
    <p1510:client id="{2BE21822-B13A-2DFB-6D83-FE3CF54D15FB}" v="92" dt="2020-10-12T23:55:26.095"/>
    <p1510:client id="{2D5E4F45-3510-A73C-39C4-95C566B78BEE}" v="3049" dt="2020-10-13T01:20:36.289"/>
    <p1510:client id="{2D919145-D50E-4597-9C80-6E67B516CFA8}" v="397" dt="2020-10-12T22:52:48.310"/>
    <p1510:client id="{3306FBF1-4436-6BC6-30C5-AE154BB8E38D}" v="6" dt="2020-10-12T03:28:10.193"/>
    <p1510:client id="{3713CC25-246F-877B-2C65-34AFC112936D}" v="887" dt="2020-10-12T08:00:19.566"/>
    <p1510:client id="{54FCC055-8D1D-E9D5-3D44-FEEE5F417B9A}" v="540" dt="2020-10-12T19:32:48.481"/>
    <p1510:client id="{636574BC-E306-CDC7-8E5A-76147994DA90}" v="73" dt="2020-10-12T04:04:32.694"/>
    <p1510:client id="{6D31A97D-7278-0FC4-0913-E4B28765FC7C}" v="268" dt="2020-10-12T02:38:27.210"/>
    <p1510:client id="{869F7A9E-C9A1-F36C-FBFF-8457C4C1B4D4}" v="10" dt="2020-10-12T22:21:00.226"/>
    <p1510:client id="{89BE80E1-7F7F-C24A-788F-B067B09AF178}" v="233" dt="2020-10-12T23:47:15.891"/>
    <p1510:client id="{BDCFF80B-E384-A243-8017-FCF47045E4A3}" v="2112" dt="2020-10-13T01:47:33.352"/>
    <p1510:client id="{CBC922E3-04FC-46FE-4513-1D6828A1F20D}" v="462" dt="2020-10-12T21:37:59.259"/>
    <p1510:client id="{CD850772-DAA6-7C48-05BB-5889EBE113B2}" v="22" dt="2020-10-13T01:49:53.275"/>
    <p1510:client id="{E891458B-EF8A-31FD-7A7E-4F2A4452D155}" v="77" dt="2020-10-12T20:55:28.790"/>
    <p1510:client id="{F59A9CE9-6D40-57EB-480C-800A2E5D8E2C}" v="1083" dt="2020-10-12T23:54:57.944"/>
    <p1510:client id="{F776A9EA-5808-B876-1CA5-9EDFBC703E28}" v="1523" dt="2020-10-12T20:49:16.302"/>
    <p1510:client id="{FF91E277-182E-10F3-F2F0-0E869713BC54}" v="682" dt="2020-10-12T22:49:13.96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lvi Pandey" userId="S::silvi_pandey@mfe.berkeley.edu::2d231092-3269-429e-a10f-576235919c04" providerId="AD" clId="Web-{CD850772-DAA6-7C48-05BB-5889EBE113B2}"/>
    <pc:docChg chg="modSld">
      <pc:chgData name="Silvi Pandey" userId="S::silvi_pandey@mfe.berkeley.edu::2d231092-3269-429e-a10f-576235919c04" providerId="AD" clId="Web-{CD850772-DAA6-7C48-05BB-5889EBE113B2}" dt="2020-10-13T01:49:53.275" v="20" actId="14100"/>
      <pc:docMkLst>
        <pc:docMk/>
      </pc:docMkLst>
      <pc:sldChg chg="modSp">
        <pc:chgData name="Silvi Pandey" userId="S::silvi_pandey@mfe.berkeley.edu::2d231092-3269-429e-a10f-576235919c04" providerId="AD" clId="Web-{CD850772-DAA6-7C48-05BB-5889EBE113B2}" dt="2020-10-13T01:49:53.275" v="20" actId="14100"/>
        <pc:sldMkLst>
          <pc:docMk/>
          <pc:sldMk cId="336434619" sldId="269"/>
        </pc:sldMkLst>
        <pc:picChg chg="mod">
          <ac:chgData name="Silvi Pandey" userId="S::silvi_pandey@mfe.berkeley.edu::2d231092-3269-429e-a10f-576235919c04" providerId="AD" clId="Web-{CD850772-DAA6-7C48-05BB-5889EBE113B2}" dt="2020-10-13T01:49:53.197" v="17" actId="14100"/>
          <ac:picMkLst>
            <pc:docMk/>
            <pc:sldMk cId="336434619" sldId="269"/>
            <ac:picMk id="3" creationId="{9BC15E5F-9CE3-49BB-BB9D-22A12F0B8776}"/>
          </ac:picMkLst>
        </pc:picChg>
        <pc:picChg chg="mod">
          <ac:chgData name="Silvi Pandey" userId="S::silvi_pandey@mfe.berkeley.edu::2d231092-3269-429e-a10f-576235919c04" providerId="AD" clId="Web-{CD850772-DAA6-7C48-05BB-5889EBE113B2}" dt="2020-10-13T01:49:53.275" v="20" actId="14100"/>
          <ac:picMkLst>
            <pc:docMk/>
            <pc:sldMk cId="336434619" sldId="269"/>
            <ac:picMk id="10" creationId="{C958DCD0-1D3C-4F81-8523-0B3E34CA3C01}"/>
          </ac:picMkLst>
        </pc:picChg>
        <pc:picChg chg="mod">
          <ac:chgData name="Silvi Pandey" userId="S::silvi_pandey@mfe.berkeley.edu::2d231092-3269-429e-a10f-576235919c04" providerId="AD" clId="Web-{CD850772-DAA6-7C48-05BB-5889EBE113B2}" dt="2020-10-13T01:49:53.260" v="19" actId="14100"/>
          <ac:picMkLst>
            <pc:docMk/>
            <pc:sldMk cId="336434619" sldId="269"/>
            <ac:picMk id="11" creationId="{70E51CCE-2EE1-4E2D-B725-9406A0914318}"/>
          </ac:picMkLst>
        </pc:picChg>
        <pc:picChg chg="mod">
          <ac:chgData name="Silvi Pandey" userId="S::silvi_pandey@mfe.berkeley.edu::2d231092-3269-429e-a10f-576235919c04" providerId="AD" clId="Web-{CD850772-DAA6-7C48-05BB-5889EBE113B2}" dt="2020-10-13T01:49:53.228" v="18" actId="14100"/>
          <ac:picMkLst>
            <pc:docMk/>
            <pc:sldMk cId="336434619" sldId="269"/>
            <ac:picMk id="12" creationId="{2AB495CE-AD2A-41F6-9C1B-099C7BFBA271}"/>
          </ac:picMkLst>
        </pc:picChg>
      </pc:sldChg>
      <pc:sldChg chg="addSp delSp modSp mod setBg setClrOvrMap">
        <pc:chgData name="Silvi Pandey" userId="S::silvi_pandey@mfe.berkeley.edu::2d231092-3269-429e-a10f-576235919c04" providerId="AD" clId="Web-{CD850772-DAA6-7C48-05BB-5889EBE113B2}" dt="2020-10-13T00:55:10.655" v="14"/>
        <pc:sldMkLst>
          <pc:docMk/>
          <pc:sldMk cId="716760209" sldId="278"/>
        </pc:sldMkLst>
        <pc:spChg chg="mod">
          <ac:chgData name="Silvi Pandey" userId="S::silvi_pandey@mfe.berkeley.edu::2d231092-3269-429e-a10f-576235919c04" providerId="AD" clId="Web-{CD850772-DAA6-7C48-05BB-5889EBE113B2}" dt="2020-10-13T00:55:10.655" v="14"/>
          <ac:spMkLst>
            <pc:docMk/>
            <pc:sldMk cId="716760209" sldId="278"/>
            <ac:spMk id="2" creationId="{D6F1CA7A-6134-42F5-ABC5-DFD1EDF5BF60}"/>
          </ac:spMkLst>
        </pc:spChg>
        <pc:spChg chg="del">
          <ac:chgData name="Silvi Pandey" userId="S::silvi_pandey@mfe.berkeley.edu::2d231092-3269-429e-a10f-576235919c04" providerId="AD" clId="Web-{CD850772-DAA6-7C48-05BB-5889EBE113B2}" dt="2020-10-13T00:54:36.202" v="7"/>
          <ac:spMkLst>
            <pc:docMk/>
            <pc:sldMk cId="716760209" sldId="278"/>
            <ac:spMk id="7" creationId="{72C6E0B7-C37D-4D54-8F3E-8D9F9097F676}"/>
          </ac:spMkLst>
        </pc:spChg>
        <pc:spChg chg="del">
          <ac:chgData name="Silvi Pandey" userId="S::silvi_pandey@mfe.berkeley.edu::2d231092-3269-429e-a10f-576235919c04" providerId="AD" clId="Web-{CD850772-DAA6-7C48-05BB-5889EBE113B2}" dt="2020-10-13T00:54:36.202" v="7"/>
          <ac:spMkLst>
            <pc:docMk/>
            <pc:sldMk cId="716760209" sldId="278"/>
            <ac:spMk id="8" creationId="{B7B653ED-BC47-4D34-B612-473D6AFAD041}"/>
          </ac:spMkLst>
        </pc:spChg>
        <pc:spChg chg="del">
          <ac:chgData name="Silvi Pandey" userId="S::silvi_pandey@mfe.berkeley.edu::2d231092-3269-429e-a10f-576235919c04" providerId="AD" clId="Web-{CD850772-DAA6-7C48-05BB-5889EBE113B2}" dt="2020-10-13T00:54:36.202" v="7"/>
          <ac:spMkLst>
            <pc:docMk/>
            <pc:sldMk cId="716760209" sldId="278"/>
            <ac:spMk id="10" creationId="{B93D812D-BB26-4FDD-A218-F6F71E737600}"/>
          </ac:spMkLst>
        </pc:spChg>
        <pc:spChg chg="del">
          <ac:chgData name="Silvi Pandey" userId="S::silvi_pandey@mfe.berkeley.edu::2d231092-3269-429e-a10f-576235919c04" providerId="AD" clId="Web-{CD850772-DAA6-7C48-05BB-5889EBE113B2}" dt="2020-10-13T00:54:36.202" v="7"/>
          <ac:spMkLst>
            <pc:docMk/>
            <pc:sldMk cId="716760209" sldId="278"/>
            <ac:spMk id="11" creationId="{EEA99C6C-BC37-4408-9F74-3DDB1060B733}"/>
          </ac:spMkLst>
        </pc:spChg>
        <pc:spChg chg="del">
          <ac:chgData name="Silvi Pandey" userId="S::silvi_pandey@mfe.berkeley.edu::2d231092-3269-429e-a10f-576235919c04" providerId="AD" clId="Web-{CD850772-DAA6-7C48-05BB-5889EBE113B2}" dt="2020-10-13T00:54:36.202" v="7"/>
          <ac:spMkLst>
            <pc:docMk/>
            <pc:sldMk cId="716760209" sldId="278"/>
            <ac:spMk id="13" creationId="{924C0032-B592-45AB-AD23-5A4BD369B60B}"/>
          </ac:spMkLst>
        </pc:spChg>
        <pc:spChg chg="mod">
          <ac:chgData name="Silvi Pandey" userId="S::silvi_pandey@mfe.berkeley.edu::2d231092-3269-429e-a10f-576235919c04" providerId="AD" clId="Web-{CD850772-DAA6-7C48-05BB-5889EBE113B2}" dt="2020-10-13T00:55:10.655" v="14"/>
          <ac:spMkLst>
            <pc:docMk/>
            <pc:sldMk cId="716760209" sldId="278"/>
            <ac:spMk id="15" creationId="{B27878BE-F5F3-4795-997F-FCE3110EEE04}"/>
          </ac:spMkLst>
        </pc:spChg>
        <pc:spChg chg="add">
          <ac:chgData name="Silvi Pandey" userId="S::silvi_pandey@mfe.berkeley.edu::2d231092-3269-429e-a10f-576235919c04" providerId="AD" clId="Web-{CD850772-DAA6-7C48-05BB-5889EBE113B2}" dt="2020-10-13T00:55:10.655" v="14"/>
          <ac:spMkLst>
            <pc:docMk/>
            <pc:sldMk cId="716760209" sldId="278"/>
            <ac:spMk id="17" creationId="{2094B5A5-3C15-429B-B654-BF45CCA0780C}"/>
          </ac:spMkLst>
        </pc:spChg>
        <pc:spChg chg="add">
          <ac:chgData name="Silvi Pandey" userId="S::silvi_pandey@mfe.berkeley.edu::2d231092-3269-429e-a10f-576235919c04" providerId="AD" clId="Web-{CD850772-DAA6-7C48-05BB-5889EBE113B2}" dt="2020-10-13T00:55:10.655" v="14"/>
          <ac:spMkLst>
            <pc:docMk/>
            <pc:sldMk cId="716760209" sldId="278"/>
            <ac:spMk id="19" creationId="{F7CB6650-0CD5-440C-806C-AD6D484D92D6}"/>
          </ac:spMkLst>
        </pc:spChg>
        <pc:spChg chg="add">
          <ac:chgData name="Silvi Pandey" userId="S::silvi_pandey@mfe.berkeley.edu::2d231092-3269-429e-a10f-576235919c04" providerId="AD" clId="Web-{CD850772-DAA6-7C48-05BB-5889EBE113B2}" dt="2020-10-13T00:55:10.655" v="14"/>
          <ac:spMkLst>
            <pc:docMk/>
            <pc:sldMk cId="716760209" sldId="278"/>
            <ac:spMk id="21" creationId="{A25B54F5-95D0-406D-8C09-236BC11CFF8D}"/>
          </ac:spMkLst>
        </pc:spChg>
        <pc:spChg chg="del">
          <ac:chgData name="Silvi Pandey" userId="S::silvi_pandey@mfe.berkeley.edu::2d231092-3269-429e-a10f-576235919c04" providerId="AD" clId="Web-{CD850772-DAA6-7C48-05BB-5889EBE113B2}" dt="2020-10-13T00:54:36.202" v="7"/>
          <ac:spMkLst>
            <pc:docMk/>
            <pc:sldMk cId="716760209" sldId="278"/>
            <ac:spMk id="22" creationId="{89BF1F84-E7C7-42A7-911D-8E48AF67110E}"/>
          </ac:spMkLst>
        </pc:spChg>
        <pc:spChg chg="del">
          <ac:chgData name="Silvi Pandey" userId="S::silvi_pandey@mfe.berkeley.edu::2d231092-3269-429e-a10f-576235919c04" providerId="AD" clId="Web-{CD850772-DAA6-7C48-05BB-5889EBE113B2}" dt="2020-10-13T00:54:36.202" v="7"/>
          <ac:spMkLst>
            <pc:docMk/>
            <pc:sldMk cId="716760209" sldId="278"/>
            <ac:spMk id="24" creationId="{0C3CFCFE-6522-4333-8CB1-16DB80E7E9C2}"/>
          </ac:spMkLst>
        </pc:spChg>
        <pc:spChg chg="add">
          <ac:chgData name="Silvi Pandey" userId="S::silvi_pandey@mfe.berkeley.edu::2d231092-3269-429e-a10f-576235919c04" providerId="AD" clId="Web-{CD850772-DAA6-7C48-05BB-5889EBE113B2}" dt="2020-10-13T00:55:10.655" v="14"/>
          <ac:spMkLst>
            <pc:docMk/>
            <pc:sldMk cId="716760209" sldId="278"/>
            <ac:spMk id="26" creationId="{8ED8709F-C7C0-4C34-A7CB-1CAC887EBF4C}"/>
          </ac:spMkLst>
        </pc:spChg>
        <pc:spChg chg="add">
          <ac:chgData name="Silvi Pandey" userId="S::silvi_pandey@mfe.berkeley.edu::2d231092-3269-429e-a10f-576235919c04" providerId="AD" clId="Web-{CD850772-DAA6-7C48-05BB-5889EBE113B2}" dt="2020-10-13T00:55:10.655" v="14"/>
          <ac:spMkLst>
            <pc:docMk/>
            <pc:sldMk cId="716760209" sldId="278"/>
            <ac:spMk id="28" creationId="{062A8032-6560-4E26-B146-0212F84E294E}"/>
          </ac:spMkLst>
        </pc:spChg>
        <pc:picChg chg="add mod ord">
          <ac:chgData name="Silvi Pandey" userId="S::silvi_pandey@mfe.berkeley.edu::2d231092-3269-429e-a10f-576235919c04" providerId="AD" clId="Web-{CD850772-DAA6-7C48-05BB-5889EBE113B2}" dt="2020-10-13T00:55:10.655" v="14"/>
          <ac:picMkLst>
            <pc:docMk/>
            <pc:sldMk cId="716760209" sldId="278"/>
            <ac:picMk id="3" creationId="{716595D2-D8AA-4666-A34A-FB6584A4CE27}"/>
          </ac:picMkLst>
        </pc:picChg>
        <pc:picChg chg="del">
          <ac:chgData name="Silvi Pandey" userId="S::silvi_pandey@mfe.berkeley.edu::2d231092-3269-429e-a10f-576235919c04" providerId="AD" clId="Web-{CD850772-DAA6-7C48-05BB-5889EBE113B2}" dt="2020-10-13T00:52:50.684" v="1"/>
          <ac:picMkLst>
            <pc:docMk/>
            <pc:sldMk cId="716760209" sldId="278"/>
            <ac:picMk id="4" creationId="{6AD4FACF-24A8-49F7-8842-4C00ECF986B2}"/>
          </ac:picMkLst>
        </pc:picChg>
        <pc:picChg chg="del">
          <ac:chgData name="Silvi Pandey" userId="S::silvi_pandey@mfe.berkeley.edu::2d231092-3269-429e-a10f-576235919c04" providerId="AD" clId="Web-{CD850772-DAA6-7C48-05BB-5889EBE113B2}" dt="2020-10-13T00:52:50.684" v="0"/>
          <ac:picMkLst>
            <pc:docMk/>
            <pc:sldMk cId="716760209" sldId="278"/>
            <ac:picMk id="5" creationId="{3AA4773E-C7C0-4237-84F6-3A06242D9C2F}"/>
          </ac:picMkLst>
        </pc:picChg>
        <pc:picChg chg="add mod ord">
          <ac:chgData name="Silvi Pandey" userId="S::silvi_pandey@mfe.berkeley.edu::2d231092-3269-429e-a10f-576235919c04" providerId="AD" clId="Web-{CD850772-DAA6-7C48-05BB-5889EBE113B2}" dt="2020-10-13T00:55:10.655" v="14"/>
          <ac:picMkLst>
            <pc:docMk/>
            <pc:sldMk cId="716760209" sldId="278"/>
            <ac:picMk id="6" creationId="{90E64F50-266E-4B8C-9F14-8B2EAF03E978}"/>
          </ac:picMkLst>
        </pc:picChg>
        <pc:picChg chg="add mod">
          <ac:chgData name="Silvi Pandey" userId="S::silvi_pandey@mfe.berkeley.edu::2d231092-3269-429e-a10f-576235919c04" providerId="AD" clId="Web-{CD850772-DAA6-7C48-05BB-5889EBE113B2}" dt="2020-10-13T00:55:10.655" v="14"/>
          <ac:picMkLst>
            <pc:docMk/>
            <pc:sldMk cId="716760209" sldId="278"/>
            <ac:picMk id="9" creationId="{B41F694A-05A3-4C34-AB91-56D56EC71260}"/>
          </ac:picMkLst>
        </pc:picChg>
        <pc:picChg chg="add mod">
          <ac:chgData name="Silvi Pandey" userId="S::silvi_pandey@mfe.berkeley.edu::2d231092-3269-429e-a10f-576235919c04" providerId="AD" clId="Web-{CD850772-DAA6-7C48-05BB-5889EBE113B2}" dt="2020-10-13T00:55:10.655" v="14"/>
          <ac:picMkLst>
            <pc:docMk/>
            <pc:sldMk cId="716760209" sldId="278"/>
            <ac:picMk id="12" creationId="{828C0E11-6205-4013-A41C-C27158F6612C}"/>
          </ac:picMkLst>
        </pc:picChg>
      </pc:sldChg>
    </pc:docChg>
  </pc:docChgLst>
  <pc:docChgLst>
    <pc:chgData name="Chalana Manish" userId="6b008ae0-35e8-4dbd-9441-142341ec2855" providerId="ADAL" clId="{BDCFF80B-E384-A243-8017-FCF47045E4A3}"/>
    <pc:docChg chg="undo custSel addSld delSld modSld">
      <pc:chgData name="Chalana Manish" userId="6b008ae0-35e8-4dbd-9441-142341ec2855" providerId="ADAL" clId="{BDCFF80B-E384-A243-8017-FCF47045E4A3}" dt="2020-10-13T01:47:33.353" v="2103" actId="1076"/>
      <pc:docMkLst>
        <pc:docMk/>
      </pc:docMkLst>
      <pc:sldChg chg="modSp mod">
        <pc:chgData name="Chalana Manish" userId="6b008ae0-35e8-4dbd-9441-142341ec2855" providerId="ADAL" clId="{BDCFF80B-E384-A243-8017-FCF47045E4A3}" dt="2020-10-13T01:38:22.911" v="2097" actId="20577"/>
        <pc:sldMkLst>
          <pc:docMk/>
          <pc:sldMk cId="3292914188" sldId="257"/>
        </pc:sldMkLst>
        <pc:spChg chg="mod">
          <ac:chgData name="Chalana Manish" userId="6b008ae0-35e8-4dbd-9441-142341ec2855" providerId="ADAL" clId="{BDCFF80B-E384-A243-8017-FCF47045E4A3}" dt="2020-10-13T01:38:22.911" v="2097" actId="20577"/>
          <ac:spMkLst>
            <pc:docMk/>
            <pc:sldMk cId="3292914188" sldId="257"/>
            <ac:spMk id="3" creationId="{FC86D1DB-46CE-43FA-A0F4-C8E1797ABB00}"/>
          </ac:spMkLst>
        </pc:spChg>
      </pc:sldChg>
      <pc:sldChg chg="addSp delSp modSp mod">
        <pc:chgData name="Chalana Manish" userId="6b008ae0-35e8-4dbd-9441-142341ec2855" providerId="ADAL" clId="{BDCFF80B-E384-A243-8017-FCF47045E4A3}" dt="2020-10-12T05:24:26.219" v="1183" actId="16959"/>
        <pc:sldMkLst>
          <pc:docMk/>
          <pc:sldMk cId="474117878" sldId="260"/>
        </pc:sldMkLst>
        <pc:spChg chg="mod">
          <ac:chgData name="Chalana Manish" userId="6b008ae0-35e8-4dbd-9441-142341ec2855" providerId="ADAL" clId="{BDCFF80B-E384-A243-8017-FCF47045E4A3}" dt="2020-10-12T04:36:21.681" v="1089" actId="20577"/>
          <ac:spMkLst>
            <pc:docMk/>
            <pc:sldMk cId="474117878" sldId="260"/>
            <ac:spMk id="2" creationId="{11AD70F7-14C7-485F-B57F-B7ECD845F280}"/>
          </ac:spMkLst>
        </pc:spChg>
        <pc:spChg chg="mod">
          <ac:chgData name="Chalana Manish" userId="6b008ae0-35e8-4dbd-9441-142341ec2855" providerId="ADAL" clId="{BDCFF80B-E384-A243-8017-FCF47045E4A3}" dt="2020-10-12T05:24:26.219" v="1183" actId="16959"/>
          <ac:spMkLst>
            <pc:docMk/>
            <pc:sldMk cId="474117878" sldId="260"/>
            <ac:spMk id="3" creationId="{E2D528C9-D73B-4466-BA17-7090FB2B5B99}"/>
          </ac:spMkLst>
        </pc:spChg>
        <pc:spChg chg="add del">
          <ac:chgData name="Chalana Manish" userId="6b008ae0-35e8-4dbd-9441-142341ec2855" providerId="ADAL" clId="{BDCFF80B-E384-A243-8017-FCF47045E4A3}" dt="2020-10-12T04:36:05.291" v="1056" actId="478"/>
          <ac:spMkLst>
            <pc:docMk/>
            <pc:sldMk cId="474117878" sldId="260"/>
            <ac:spMk id="4" creationId="{6F2E2B2A-AE20-4A07-8B71-4B6C4ADFE2F9}"/>
          </ac:spMkLst>
        </pc:spChg>
      </pc:sldChg>
      <pc:sldChg chg="delSp modSp add mod setBg delDesignElem">
        <pc:chgData name="Chalana Manish" userId="6b008ae0-35e8-4dbd-9441-142341ec2855" providerId="ADAL" clId="{BDCFF80B-E384-A243-8017-FCF47045E4A3}" dt="2020-10-13T01:44:07.723" v="2099" actId="14100"/>
        <pc:sldMkLst>
          <pc:docMk/>
          <pc:sldMk cId="830880779" sldId="261"/>
        </pc:sldMkLst>
        <pc:spChg chg="mod">
          <ac:chgData name="Chalana Manish" userId="6b008ae0-35e8-4dbd-9441-142341ec2855" providerId="ADAL" clId="{BDCFF80B-E384-A243-8017-FCF47045E4A3}" dt="2020-10-13T01:44:07.723" v="2099" actId="14100"/>
          <ac:spMkLst>
            <pc:docMk/>
            <pc:sldMk cId="830880779" sldId="261"/>
            <ac:spMk id="2" creationId="{F0594265-37B8-4D2E-AF52-A9F1FE4EBC82}"/>
          </ac:spMkLst>
        </pc:spChg>
        <pc:spChg chg="mod">
          <ac:chgData name="Chalana Manish" userId="6b008ae0-35e8-4dbd-9441-142341ec2855" providerId="ADAL" clId="{BDCFF80B-E384-A243-8017-FCF47045E4A3}" dt="2020-10-13T00:25:24.159" v="1606" actId="1076"/>
          <ac:spMkLst>
            <pc:docMk/>
            <pc:sldMk cId="830880779" sldId="261"/>
            <ac:spMk id="12" creationId="{689F21A6-EAC4-455D-9F51-2BAC94610047}"/>
          </ac:spMkLst>
        </pc:spChg>
        <pc:spChg chg="del">
          <ac:chgData name="Chalana Manish" userId="6b008ae0-35e8-4dbd-9441-142341ec2855" providerId="ADAL" clId="{BDCFF80B-E384-A243-8017-FCF47045E4A3}" dt="2020-10-13T00:24:54.336" v="1603"/>
          <ac:spMkLst>
            <pc:docMk/>
            <pc:sldMk cId="830880779" sldId="261"/>
            <ac:spMk id="80" creationId="{20E145FF-1D18-4246-A2BA-9F6B4D53364C}"/>
          </ac:spMkLst>
        </pc:spChg>
        <pc:spChg chg="del">
          <ac:chgData name="Chalana Manish" userId="6b008ae0-35e8-4dbd-9441-142341ec2855" providerId="ADAL" clId="{BDCFF80B-E384-A243-8017-FCF47045E4A3}" dt="2020-10-13T00:24:54.336" v="1603"/>
          <ac:spMkLst>
            <pc:docMk/>
            <pc:sldMk cId="830880779" sldId="261"/>
            <ac:spMk id="81" creationId="{324E43EB-867C-4B35-9A5C-E435157C7297}"/>
          </ac:spMkLst>
        </pc:spChg>
        <pc:spChg chg="del">
          <ac:chgData name="Chalana Manish" userId="6b008ae0-35e8-4dbd-9441-142341ec2855" providerId="ADAL" clId="{BDCFF80B-E384-A243-8017-FCF47045E4A3}" dt="2020-10-13T00:24:54.336" v="1603"/>
          <ac:spMkLst>
            <pc:docMk/>
            <pc:sldMk cId="830880779" sldId="261"/>
            <ac:spMk id="92" creationId="{A7C0F5DA-B59F-4F13-8BB8-FFD8F2C572BC}"/>
          </ac:spMkLst>
        </pc:spChg>
        <pc:spChg chg="del">
          <ac:chgData name="Chalana Manish" userId="6b008ae0-35e8-4dbd-9441-142341ec2855" providerId="ADAL" clId="{BDCFF80B-E384-A243-8017-FCF47045E4A3}" dt="2020-10-13T00:24:54.336" v="1603"/>
          <ac:spMkLst>
            <pc:docMk/>
            <pc:sldMk cId="830880779" sldId="261"/>
            <ac:spMk id="94" creationId="{9CEA1DEC-CC9E-4776-9E08-048A15BFA6CA}"/>
          </ac:spMkLst>
        </pc:spChg>
        <pc:spChg chg="del">
          <ac:chgData name="Chalana Manish" userId="6b008ae0-35e8-4dbd-9441-142341ec2855" providerId="ADAL" clId="{BDCFF80B-E384-A243-8017-FCF47045E4A3}" dt="2020-10-13T00:24:54.336" v="1603"/>
          <ac:spMkLst>
            <pc:docMk/>
            <pc:sldMk cId="830880779" sldId="261"/>
            <ac:spMk id="96" creationId="{9CE399CF-F4B8-4832-A8CB-B93F6B1EF44B}"/>
          </ac:spMkLst>
        </pc:spChg>
        <pc:spChg chg="del">
          <ac:chgData name="Chalana Manish" userId="6b008ae0-35e8-4dbd-9441-142341ec2855" providerId="ADAL" clId="{BDCFF80B-E384-A243-8017-FCF47045E4A3}" dt="2020-10-13T00:24:54.336" v="1603"/>
          <ac:spMkLst>
            <pc:docMk/>
            <pc:sldMk cId="830880779" sldId="261"/>
            <ac:spMk id="98" creationId="{1F23E73A-FDC8-462C-83C1-3AA8961449CF}"/>
          </ac:spMkLst>
        </pc:spChg>
        <pc:grpChg chg="del">
          <ac:chgData name="Chalana Manish" userId="6b008ae0-35e8-4dbd-9441-142341ec2855" providerId="ADAL" clId="{BDCFF80B-E384-A243-8017-FCF47045E4A3}" dt="2020-10-13T00:24:54.336" v="1603"/>
          <ac:grpSpMkLst>
            <pc:docMk/>
            <pc:sldMk cId="830880779" sldId="261"/>
            <ac:grpSpMk id="79" creationId="{7084313B-C03D-4981-9786-879159A60395}"/>
          </ac:grpSpMkLst>
        </pc:grpChg>
        <pc:picChg chg="mod">
          <ac:chgData name="Chalana Manish" userId="6b008ae0-35e8-4dbd-9441-142341ec2855" providerId="ADAL" clId="{BDCFF80B-E384-A243-8017-FCF47045E4A3}" dt="2020-10-13T00:25:41.709" v="1609" actId="1076"/>
          <ac:picMkLst>
            <pc:docMk/>
            <pc:sldMk cId="830880779" sldId="261"/>
            <ac:picMk id="25" creationId="{375D9FAD-DBDA-4E7F-AD2A-2CBE2673010E}"/>
          </ac:picMkLst>
        </pc:picChg>
      </pc:sldChg>
      <pc:sldChg chg="del">
        <pc:chgData name="Chalana Manish" userId="6b008ae0-35e8-4dbd-9441-142341ec2855" providerId="ADAL" clId="{BDCFF80B-E384-A243-8017-FCF47045E4A3}" dt="2020-10-13T00:24:43.237" v="1597" actId="2696"/>
        <pc:sldMkLst>
          <pc:docMk/>
          <pc:sldMk cId="1677286353" sldId="261"/>
        </pc:sldMkLst>
      </pc:sldChg>
      <pc:sldChg chg="delSp modSp add mod setBg delDesignElem">
        <pc:chgData name="Chalana Manish" userId="6b008ae0-35e8-4dbd-9441-142341ec2855" providerId="ADAL" clId="{BDCFF80B-E384-A243-8017-FCF47045E4A3}" dt="2020-10-13T01:47:22.483" v="2101" actId="122"/>
        <pc:sldMkLst>
          <pc:docMk/>
          <pc:sldMk cId="270374273" sldId="262"/>
        </pc:sldMkLst>
        <pc:spChg chg="mod">
          <ac:chgData name="Chalana Manish" userId="6b008ae0-35e8-4dbd-9441-142341ec2855" providerId="ADAL" clId="{BDCFF80B-E384-A243-8017-FCF47045E4A3}" dt="2020-10-13T01:47:22.483" v="2101" actId="122"/>
          <ac:spMkLst>
            <pc:docMk/>
            <pc:sldMk cId="270374273" sldId="262"/>
            <ac:spMk id="2" creationId="{F0594265-37B8-4D2E-AF52-A9F1FE4EBC82}"/>
          </ac:spMkLst>
        </pc:spChg>
        <pc:spChg chg="mod">
          <ac:chgData name="Chalana Manish" userId="6b008ae0-35e8-4dbd-9441-142341ec2855" providerId="ADAL" clId="{BDCFF80B-E384-A243-8017-FCF47045E4A3}" dt="2020-10-13T00:25:58.159" v="1612" actId="1076"/>
          <ac:spMkLst>
            <pc:docMk/>
            <pc:sldMk cId="270374273" sldId="262"/>
            <ac:spMk id="21" creationId="{8A444487-3AA2-C947-89F1-784F9FEA3F9F}"/>
          </ac:spMkLst>
        </pc:spChg>
        <pc:spChg chg="del">
          <ac:chgData name="Chalana Manish" userId="6b008ae0-35e8-4dbd-9441-142341ec2855" providerId="ADAL" clId="{BDCFF80B-E384-A243-8017-FCF47045E4A3}" dt="2020-10-13T00:24:54.336" v="1603"/>
          <ac:spMkLst>
            <pc:docMk/>
            <pc:sldMk cId="270374273" sldId="262"/>
            <ac:spMk id="80" creationId="{20E145FF-1D18-4246-A2BA-9F6B4D53364C}"/>
          </ac:spMkLst>
        </pc:spChg>
        <pc:spChg chg="del">
          <ac:chgData name="Chalana Manish" userId="6b008ae0-35e8-4dbd-9441-142341ec2855" providerId="ADAL" clId="{BDCFF80B-E384-A243-8017-FCF47045E4A3}" dt="2020-10-13T00:24:54.336" v="1603"/>
          <ac:spMkLst>
            <pc:docMk/>
            <pc:sldMk cId="270374273" sldId="262"/>
            <ac:spMk id="81" creationId="{324E43EB-867C-4B35-9A5C-E435157C7297}"/>
          </ac:spMkLst>
        </pc:spChg>
        <pc:spChg chg="del">
          <ac:chgData name="Chalana Manish" userId="6b008ae0-35e8-4dbd-9441-142341ec2855" providerId="ADAL" clId="{BDCFF80B-E384-A243-8017-FCF47045E4A3}" dt="2020-10-13T00:24:54.336" v="1603"/>
          <ac:spMkLst>
            <pc:docMk/>
            <pc:sldMk cId="270374273" sldId="262"/>
            <ac:spMk id="92" creationId="{A7C0F5DA-B59F-4F13-8BB8-FFD8F2C572BC}"/>
          </ac:spMkLst>
        </pc:spChg>
        <pc:spChg chg="del">
          <ac:chgData name="Chalana Manish" userId="6b008ae0-35e8-4dbd-9441-142341ec2855" providerId="ADAL" clId="{BDCFF80B-E384-A243-8017-FCF47045E4A3}" dt="2020-10-13T00:24:54.336" v="1603"/>
          <ac:spMkLst>
            <pc:docMk/>
            <pc:sldMk cId="270374273" sldId="262"/>
            <ac:spMk id="94" creationId="{9CEA1DEC-CC9E-4776-9E08-048A15BFA6CA}"/>
          </ac:spMkLst>
        </pc:spChg>
        <pc:spChg chg="del">
          <ac:chgData name="Chalana Manish" userId="6b008ae0-35e8-4dbd-9441-142341ec2855" providerId="ADAL" clId="{BDCFF80B-E384-A243-8017-FCF47045E4A3}" dt="2020-10-13T00:24:54.336" v="1603"/>
          <ac:spMkLst>
            <pc:docMk/>
            <pc:sldMk cId="270374273" sldId="262"/>
            <ac:spMk id="96" creationId="{9CE399CF-F4B8-4832-A8CB-B93F6B1EF44B}"/>
          </ac:spMkLst>
        </pc:spChg>
        <pc:spChg chg="del">
          <ac:chgData name="Chalana Manish" userId="6b008ae0-35e8-4dbd-9441-142341ec2855" providerId="ADAL" clId="{BDCFF80B-E384-A243-8017-FCF47045E4A3}" dt="2020-10-13T00:24:54.336" v="1603"/>
          <ac:spMkLst>
            <pc:docMk/>
            <pc:sldMk cId="270374273" sldId="262"/>
            <ac:spMk id="98" creationId="{1F23E73A-FDC8-462C-83C1-3AA8961449CF}"/>
          </ac:spMkLst>
        </pc:spChg>
        <pc:grpChg chg="del">
          <ac:chgData name="Chalana Manish" userId="6b008ae0-35e8-4dbd-9441-142341ec2855" providerId="ADAL" clId="{BDCFF80B-E384-A243-8017-FCF47045E4A3}" dt="2020-10-13T00:24:54.336" v="1603"/>
          <ac:grpSpMkLst>
            <pc:docMk/>
            <pc:sldMk cId="270374273" sldId="262"/>
            <ac:grpSpMk id="79" creationId="{7084313B-C03D-4981-9786-879159A60395}"/>
          </ac:grpSpMkLst>
        </pc:grpChg>
        <pc:picChg chg="mod">
          <ac:chgData name="Chalana Manish" userId="6b008ae0-35e8-4dbd-9441-142341ec2855" providerId="ADAL" clId="{BDCFF80B-E384-A243-8017-FCF47045E4A3}" dt="2020-10-13T00:25:48.709" v="1610" actId="14100"/>
          <ac:picMkLst>
            <pc:docMk/>
            <pc:sldMk cId="270374273" sldId="262"/>
            <ac:picMk id="3" creationId="{DEA2B329-9F0E-441C-9B1D-7518C3BFE3CC}"/>
          </ac:picMkLst>
        </pc:picChg>
      </pc:sldChg>
      <pc:sldChg chg="addSp delSp modSp del mod">
        <pc:chgData name="Chalana Manish" userId="6b008ae0-35e8-4dbd-9441-142341ec2855" providerId="ADAL" clId="{BDCFF80B-E384-A243-8017-FCF47045E4A3}" dt="2020-10-13T00:24:43.281" v="1598" actId="2696"/>
        <pc:sldMkLst>
          <pc:docMk/>
          <pc:sldMk cId="3895789471" sldId="262"/>
        </pc:sldMkLst>
        <pc:spChg chg="add del mod">
          <ac:chgData name="Chalana Manish" userId="6b008ae0-35e8-4dbd-9441-142341ec2855" providerId="ADAL" clId="{BDCFF80B-E384-A243-8017-FCF47045E4A3}" dt="2020-10-12T17:35:38.834" v="1503" actId="478"/>
          <ac:spMkLst>
            <pc:docMk/>
            <pc:sldMk cId="3895789471" sldId="262"/>
            <ac:spMk id="4" creationId="{11DBBA64-B62F-B34F-AEC9-025B4A74ABAE}"/>
          </ac:spMkLst>
        </pc:spChg>
        <pc:spChg chg="add mod">
          <ac:chgData name="Chalana Manish" userId="6b008ae0-35e8-4dbd-9441-142341ec2855" providerId="ADAL" clId="{BDCFF80B-E384-A243-8017-FCF47045E4A3}" dt="2020-10-12T17:35:56.692" v="1510" actId="1076"/>
          <ac:spMkLst>
            <pc:docMk/>
            <pc:sldMk cId="3895789471" sldId="262"/>
            <ac:spMk id="21" creationId="{8A444487-3AA2-C947-89F1-784F9FEA3F9F}"/>
          </ac:spMkLst>
        </pc:spChg>
      </pc:sldChg>
      <pc:sldChg chg="addSp modSp del mod">
        <pc:chgData name="Chalana Manish" userId="6b008ae0-35e8-4dbd-9441-142341ec2855" providerId="ADAL" clId="{BDCFF80B-E384-A243-8017-FCF47045E4A3}" dt="2020-10-13T00:24:43.297" v="1599" actId="2696"/>
        <pc:sldMkLst>
          <pc:docMk/>
          <pc:sldMk cId="1375390976" sldId="263"/>
        </pc:sldMkLst>
        <pc:spChg chg="add mod">
          <ac:chgData name="Chalana Manish" userId="6b008ae0-35e8-4dbd-9441-142341ec2855" providerId="ADAL" clId="{BDCFF80B-E384-A243-8017-FCF47045E4A3}" dt="2020-10-12T17:36:16.754" v="1512"/>
          <ac:spMkLst>
            <pc:docMk/>
            <pc:sldMk cId="1375390976" sldId="263"/>
            <ac:spMk id="21" creationId="{2BEAC0A8-96DB-D847-B717-A2D2BBDB681B}"/>
          </ac:spMkLst>
        </pc:spChg>
        <pc:picChg chg="mod">
          <ac:chgData name="Chalana Manish" userId="6b008ae0-35e8-4dbd-9441-142341ec2855" providerId="ADAL" clId="{BDCFF80B-E384-A243-8017-FCF47045E4A3}" dt="2020-10-12T17:36:15.700" v="1511" actId="14100"/>
          <ac:picMkLst>
            <pc:docMk/>
            <pc:sldMk cId="1375390976" sldId="263"/>
            <ac:picMk id="5" creationId="{985765B2-E85C-41CF-B135-EE9BE13583D7}"/>
          </ac:picMkLst>
        </pc:picChg>
      </pc:sldChg>
      <pc:sldChg chg="delSp modSp add mod setBg delDesignElem">
        <pc:chgData name="Chalana Manish" userId="6b008ae0-35e8-4dbd-9441-142341ec2855" providerId="ADAL" clId="{BDCFF80B-E384-A243-8017-FCF47045E4A3}" dt="2020-10-13T01:47:33.353" v="2103" actId="1076"/>
        <pc:sldMkLst>
          <pc:docMk/>
          <pc:sldMk cId="4263226605" sldId="263"/>
        </pc:sldMkLst>
        <pc:spChg chg="mod">
          <ac:chgData name="Chalana Manish" userId="6b008ae0-35e8-4dbd-9441-142341ec2855" providerId="ADAL" clId="{BDCFF80B-E384-A243-8017-FCF47045E4A3}" dt="2020-10-13T01:47:33.353" v="2103" actId="1076"/>
          <ac:spMkLst>
            <pc:docMk/>
            <pc:sldMk cId="4263226605" sldId="263"/>
            <ac:spMk id="2" creationId="{F0594265-37B8-4D2E-AF52-A9F1FE4EBC82}"/>
          </ac:spMkLst>
        </pc:spChg>
        <pc:spChg chg="mod">
          <ac:chgData name="Chalana Manish" userId="6b008ae0-35e8-4dbd-9441-142341ec2855" providerId="ADAL" clId="{BDCFF80B-E384-A243-8017-FCF47045E4A3}" dt="2020-10-13T00:26:19.209" v="1617" actId="1076"/>
          <ac:spMkLst>
            <pc:docMk/>
            <pc:sldMk cId="4263226605" sldId="263"/>
            <ac:spMk id="21" creationId="{2BEAC0A8-96DB-D847-B717-A2D2BBDB681B}"/>
          </ac:spMkLst>
        </pc:spChg>
        <pc:spChg chg="del">
          <ac:chgData name="Chalana Manish" userId="6b008ae0-35e8-4dbd-9441-142341ec2855" providerId="ADAL" clId="{BDCFF80B-E384-A243-8017-FCF47045E4A3}" dt="2020-10-13T00:24:54.336" v="1603"/>
          <ac:spMkLst>
            <pc:docMk/>
            <pc:sldMk cId="4263226605" sldId="263"/>
            <ac:spMk id="80" creationId="{20E145FF-1D18-4246-A2BA-9F6B4D53364C}"/>
          </ac:spMkLst>
        </pc:spChg>
        <pc:spChg chg="del">
          <ac:chgData name="Chalana Manish" userId="6b008ae0-35e8-4dbd-9441-142341ec2855" providerId="ADAL" clId="{BDCFF80B-E384-A243-8017-FCF47045E4A3}" dt="2020-10-13T00:24:54.336" v="1603"/>
          <ac:spMkLst>
            <pc:docMk/>
            <pc:sldMk cId="4263226605" sldId="263"/>
            <ac:spMk id="81" creationId="{324E43EB-867C-4B35-9A5C-E435157C7297}"/>
          </ac:spMkLst>
        </pc:spChg>
        <pc:spChg chg="del">
          <ac:chgData name="Chalana Manish" userId="6b008ae0-35e8-4dbd-9441-142341ec2855" providerId="ADAL" clId="{BDCFF80B-E384-A243-8017-FCF47045E4A3}" dt="2020-10-13T00:24:54.336" v="1603"/>
          <ac:spMkLst>
            <pc:docMk/>
            <pc:sldMk cId="4263226605" sldId="263"/>
            <ac:spMk id="92" creationId="{A7C0F5DA-B59F-4F13-8BB8-FFD8F2C572BC}"/>
          </ac:spMkLst>
        </pc:spChg>
        <pc:spChg chg="del">
          <ac:chgData name="Chalana Manish" userId="6b008ae0-35e8-4dbd-9441-142341ec2855" providerId="ADAL" clId="{BDCFF80B-E384-A243-8017-FCF47045E4A3}" dt="2020-10-13T00:24:54.336" v="1603"/>
          <ac:spMkLst>
            <pc:docMk/>
            <pc:sldMk cId="4263226605" sldId="263"/>
            <ac:spMk id="94" creationId="{9CEA1DEC-CC9E-4776-9E08-048A15BFA6CA}"/>
          </ac:spMkLst>
        </pc:spChg>
        <pc:spChg chg="del">
          <ac:chgData name="Chalana Manish" userId="6b008ae0-35e8-4dbd-9441-142341ec2855" providerId="ADAL" clId="{BDCFF80B-E384-A243-8017-FCF47045E4A3}" dt="2020-10-13T00:24:54.336" v="1603"/>
          <ac:spMkLst>
            <pc:docMk/>
            <pc:sldMk cId="4263226605" sldId="263"/>
            <ac:spMk id="96" creationId="{9CE399CF-F4B8-4832-A8CB-B93F6B1EF44B}"/>
          </ac:spMkLst>
        </pc:spChg>
        <pc:spChg chg="del">
          <ac:chgData name="Chalana Manish" userId="6b008ae0-35e8-4dbd-9441-142341ec2855" providerId="ADAL" clId="{BDCFF80B-E384-A243-8017-FCF47045E4A3}" dt="2020-10-13T00:24:54.336" v="1603"/>
          <ac:spMkLst>
            <pc:docMk/>
            <pc:sldMk cId="4263226605" sldId="263"/>
            <ac:spMk id="98" creationId="{1F23E73A-FDC8-462C-83C1-3AA8961449CF}"/>
          </ac:spMkLst>
        </pc:spChg>
        <pc:grpChg chg="del">
          <ac:chgData name="Chalana Manish" userId="6b008ae0-35e8-4dbd-9441-142341ec2855" providerId="ADAL" clId="{BDCFF80B-E384-A243-8017-FCF47045E4A3}" dt="2020-10-13T00:24:54.336" v="1603"/>
          <ac:grpSpMkLst>
            <pc:docMk/>
            <pc:sldMk cId="4263226605" sldId="263"/>
            <ac:grpSpMk id="79" creationId="{7084313B-C03D-4981-9786-879159A60395}"/>
          </ac:grpSpMkLst>
        </pc:grpChg>
        <pc:picChg chg="mod">
          <ac:chgData name="Chalana Manish" userId="6b008ae0-35e8-4dbd-9441-142341ec2855" providerId="ADAL" clId="{BDCFF80B-E384-A243-8017-FCF47045E4A3}" dt="2020-10-13T00:26:08.059" v="1614" actId="14100"/>
          <ac:picMkLst>
            <pc:docMk/>
            <pc:sldMk cId="4263226605" sldId="263"/>
            <ac:picMk id="5" creationId="{985765B2-E85C-41CF-B135-EE9BE13583D7}"/>
          </ac:picMkLst>
        </pc:picChg>
      </pc:sldChg>
      <pc:sldChg chg="del">
        <pc:chgData name="Chalana Manish" userId="6b008ae0-35e8-4dbd-9441-142341ec2855" providerId="ADAL" clId="{BDCFF80B-E384-A243-8017-FCF47045E4A3}" dt="2020-10-13T00:24:24.338" v="1596" actId="2696"/>
        <pc:sldMkLst>
          <pc:docMk/>
          <pc:sldMk cId="3059784700" sldId="264"/>
        </pc:sldMkLst>
      </pc:sldChg>
      <pc:sldChg chg="modSp mod">
        <pc:chgData name="Chalana Manish" userId="6b008ae0-35e8-4dbd-9441-142341ec2855" providerId="ADAL" clId="{BDCFF80B-E384-A243-8017-FCF47045E4A3}" dt="2020-10-12T12:55:55.424" v="1306" actId="113"/>
        <pc:sldMkLst>
          <pc:docMk/>
          <pc:sldMk cId="1931728319" sldId="265"/>
        </pc:sldMkLst>
        <pc:spChg chg="mod">
          <ac:chgData name="Chalana Manish" userId="6b008ae0-35e8-4dbd-9441-142341ec2855" providerId="ADAL" clId="{BDCFF80B-E384-A243-8017-FCF47045E4A3}" dt="2020-10-12T12:55:55.424" v="1306" actId="113"/>
          <ac:spMkLst>
            <pc:docMk/>
            <pc:sldMk cId="1931728319" sldId="265"/>
            <ac:spMk id="2" creationId="{E75A1178-8684-45F3-AF62-FC8BB74143DD}"/>
          </ac:spMkLst>
        </pc:spChg>
        <pc:spChg chg="mod">
          <ac:chgData name="Chalana Manish" userId="6b008ae0-35e8-4dbd-9441-142341ec2855" providerId="ADAL" clId="{BDCFF80B-E384-A243-8017-FCF47045E4A3}" dt="2020-10-12T12:55:44.660" v="1304" actId="5793"/>
          <ac:spMkLst>
            <pc:docMk/>
            <pc:sldMk cId="1931728319" sldId="265"/>
            <ac:spMk id="3" creationId="{0AA46657-9BBF-4B2E-BF81-2F22B7806394}"/>
          </ac:spMkLst>
        </pc:spChg>
      </pc:sldChg>
      <pc:sldChg chg="modSp mod">
        <pc:chgData name="Chalana Manish" userId="6b008ae0-35e8-4dbd-9441-142341ec2855" providerId="ADAL" clId="{BDCFF80B-E384-A243-8017-FCF47045E4A3}" dt="2020-10-13T01:00:22.943" v="1954" actId="20577"/>
        <pc:sldMkLst>
          <pc:docMk/>
          <pc:sldMk cId="2914383577" sldId="268"/>
        </pc:sldMkLst>
        <pc:spChg chg="mod">
          <ac:chgData name="Chalana Manish" userId="6b008ae0-35e8-4dbd-9441-142341ec2855" providerId="ADAL" clId="{BDCFF80B-E384-A243-8017-FCF47045E4A3}" dt="2020-10-13T01:00:22.943" v="1954" actId="20577"/>
          <ac:spMkLst>
            <pc:docMk/>
            <pc:sldMk cId="2914383577" sldId="268"/>
            <ac:spMk id="3" creationId="{D20A8C40-7AA8-43D5-93A0-894CFAEC3A59}"/>
          </ac:spMkLst>
        </pc:spChg>
      </pc:sldChg>
      <pc:sldChg chg="modSp mod">
        <pc:chgData name="Chalana Manish" userId="6b008ae0-35e8-4dbd-9441-142341ec2855" providerId="ADAL" clId="{BDCFF80B-E384-A243-8017-FCF47045E4A3}" dt="2020-10-13T00:32:35.215" v="1676" actId="14100"/>
        <pc:sldMkLst>
          <pc:docMk/>
          <pc:sldMk cId="336434619" sldId="269"/>
        </pc:sldMkLst>
        <pc:picChg chg="mod">
          <ac:chgData name="Chalana Manish" userId="6b008ae0-35e8-4dbd-9441-142341ec2855" providerId="ADAL" clId="{BDCFF80B-E384-A243-8017-FCF47045E4A3}" dt="2020-10-13T00:32:22.962" v="1673" actId="14100"/>
          <ac:picMkLst>
            <pc:docMk/>
            <pc:sldMk cId="336434619" sldId="269"/>
            <ac:picMk id="3" creationId="{9BC15E5F-9CE3-49BB-BB9D-22A12F0B8776}"/>
          </ac:picMkLst>
        </pc:picChg>
        <pc:picChg chg="mod">
          <ac:chgData name="Chalana Manish" userId="6b008ae0-35e8-4dbd-9441-142341ec2855" providerId="ADAL" clId="{BDCFF80B-E384-A243-8017-FCF47045E4A3}" dt="2020-10-13T00:32:26.512" v="1674" actId="14100"/>
          <ac:picMkLst>
            <pc:docMk/>
            <pc:sldMk cId="336434619" sldId="269"/>
            <ac:picMk id="10" creationId="{C958DCD0-1D3C-4F81-8523-0B3E34CA3C01}"/>
          </ac:picMkLst>
        </pc:picChg>
        <pc:picChg chg="mod">
          <ac:chgData name="Chalana Manish" userId="6b008ae0-35e8-4dbd-9441-142341ec2855" providerId="ADAL" clId="{BDCFF80B-E384-A243-8017-FCF47045E4A3}" dt="2020-10-13T00:32:35.215" v="1676" actId="14100"/>
          <ac:picMkLst>
            <pc:docMk/>
            <pc:sldMk cId="336434619" sldId="269"/>
            <ac:picMk id="11" creationId="{70E51CCE-2EE1-4E2D-B725-9406A0914318}"/>
          </ac:picMkLst>
        </pc:picChg>
        <pc:picChg chg="mod">
          <ac:chgData name="Chalana Manish" userId="6b008ae0-35e8-4dbd-9441-142341ec2855" providerId="ADAL" clId="{BDCFF80B-E384-A243-8017-FCF47045E4A3}" dt="2020-10-13T00:32:30.862" v="1675" actId="14100"/>
          <ac:picMkLst>
            <pc:docMk/>
            <pc:sldMk cId="336434619" sldId="269"/>
            <ac:picMk id="12" creationId="{2AB495CE-AD2A-41F6-9C1B-099C7BFBA271}"/>
          </ac:picMkLst>
        </pc:picChg>
      </pc:sldChg>
      <pc:sldChg chg="modSp mod">
        <pc:chgData name="Chalana Manish" userId="6b008ae0-35e8-4dbd-9441-142341ec2855" providerId="ADAL" clId="{BDCFF80B-E384-A243-8017-FCF47045E4A3}" dt="2020-10-13T01:08:16.564" v="1994" actId="108"/>
        <pc:sldMkLst>
          <pc:docMk/>
          <pc:sldMk cId="2273284505" sldId="270"/>
        </pc:sldMkLst>
        <pc:spChg chg="mod">
          <ac:chgData name="Chalana Manish" userId="6b008ae0-35e8-4dbd-9441-142341ec2855" providerId="ADAL" clId="{BDCFF80B-E384-A243-8017-FCF47045E4A3}" dt="2020-10-13T01:08:16.564" v="1994" actId="108"/>
          <ac:spMkLst>
            <pc:docMk/>
            <pc:sldMk cId="2273284505" sldId="270"/>
            <ac:spMk id="5" creationId="{4A90F440-1D1F-4857-8B7E-7C57D77639FB}"/>
          </ac:spMkLst>
        </pc:spChg>
      </pc:sldChg>
      <pc:sldChg chg="modSp mod">
        <pc:chgData name="Chalana Manish" userId="6b008ae0-35e8-4dbd-9441-142341ec2855" providerId="ADAL" clId="{BDCFF80B-E384-A243-8017-FCF47045E4A3}" dt="2020-10-13T00:33:13.447" v="1724" actId="20577"/>
        <pc:sldMkLst>
          <pc:docMk/>
          <pc:sldMk cId="994207782" sldId="271"/>
        </pc:sldMkLst>
        <pc:spChg chg="mod">
          <ac:chgData name="Chalana Manish" userId="6b008ae0-35e8-4dbd-9441-142341ec2855" providerId="ADAL" clId="{BDCFF80B-E384-A243-8017-FCF47045E4A3}" dt="2020-10-13T00:33:13.447" v="1724" actId="20577"/>
          <ac:spMkLst>
            <pc:docMk/>
            <pc:sldMk cId="994207782" sldId="271"/>
            <ac:spMk id="3" creationId="{25D93985-C2C7-45DB-83C7-4994F2AB0996}"/>
          </ac:spMkLst>
        </pc:spChg>
      </pc:sldChg>
      <pc:sldChg chg="modSp mod">
        <pc:chgData name="Chalana Manish" userId="6b008ae0-35e8-4dbd-9441-142341ec2855" providerId="ADAL" clId="{BDCFF80B-E384-A243-8017-FCF47045E4A3}" dt="2020-10-13T01:08:40.263" v="2003" actId="1076"/>
        <pc:sldMkLst>
          <pc:docMk/>
          <pc:sldMk cId="3666740580" sldId="272"/>
        </pc:sldMkLst>
        <pc:spChg chg="mod">
          <ac:chgData name="Chalana Manish" userId="6b008ae0-35e8-4dbd-9441-142341ec2855" providerId="ADAL" clId="{BDCFF80B-E384-A243-8017-FCF47045E4A3}" dt="2020-10-13T01:08:40.263" v="2003" actId="1076"/>
          <ac:spMkLst>
            <pc:docMk/>
            <pc:sldMk cId="3666740580" sldId="272"/>
            <ac:spMk id="2" creationId="{4110219D-AC8C-4C8C-B68D-621AD74E7F8F}"/>
          </ac:spMkLst>
        </pc:spChg>
      </pc:sldChg>
      <pc:sldChg chg="modSp mod">
        <pc:chgData name="Chalana Manish" userId="6b008ae0-35e8-4dbd-9441-142341ec2855" providerId="ADAL" clId="{BDCFF80B-E384-A243-8017-FCF47045E4A3}" dt="2020-10-13T00:37:34.564" v="1727" actId="14100"/>
        <pc:sldMkLst>
          <pc:docMk/>
          <pc:sldMk cId="1048906390" sldId="273"/>
        </pc:sldMkLst>
        <pc:picChg chg="mod">
          <ac:chgData name="Chalana Manish" userId="6b008ae0-35e8-4dbd-9441-142341ec2855" providerId="ADAL" clId="{BDCFF80B-E384-A243-8017-FCF47045E4A3}" dt="2020-10-13T00:37:34.564" v="1727" actId="14100"/>
          <ac:picMkLst>
            <pc:docMk/>
            <pc:sldMk cId="1048906390" sldId="273"/>
            <ac:picMk id="9" creationId="{FD1F5E27-16F7-4C83-BD85-C4AD4FBEDDAB}"/>
          </ac:picMkLst>
        </pc:picChg>
      </pc:sldChg>
      <pc:sldChg chg="modSp mod">
        <pc:chgData name="Chalana Manish" userId="6b008ae0-35e8-4dbd-9441-142341ec2855" providerId="ADAL" clId="{BDCFF80B-E384-A243-8017-FCF47045E4A3}" dt="2020-10-13T00:55:31.495" v="1950" actId="122"/>
        <pc:sldMkLst>
          <pc:docMk/>
          <pc:sldMk cId="3758194261" sldId="274"/>
        </pc:sldMkLst>
        <pc:spChg chg="mod">
          <ac:chgData name="Chalana Manish" userId="6b008ae0-35e8-4dbd-9441-142341ec2855" providerId="ADAL" clId="{BDCFF80B-E384-A243-8017-FCF47045E4A3}" dt="2020-10-13T00:55:31.495" v="1950" actId="122"/>
          <ac:spMkLst>
            <pc:docMk/>
            <pc:sldMk cId="3758194261" sldId="274"/>
            <ac:spMk id="2" creationId="{79E3A506-668A-4429-946B-69AD3C02A3CD}"/>
          </ac:spMkLst>
        </pc:spChg>
        <pc:picChg chg="mod">
          <ac:chgData name="Chalana Manish" userId="6b008ae0-35e8-4dbd-9441-142341ec2855" providerId="ADAL" clId="{BDCFF80B-E384-A243-8017-FCF47045E4A3}" dt="2020-10-13T00:52:29.050" v="1896" actId="1076"/>
          <ac:picMkLst>
            <pc:docMk/>
            <pc:sldMk cId="3758194261" sldId="274"/>
            <ac:picMk id="5" creationId="{02CECCC2-E955-4D02-AA14-CAD729FEE22E}"/>
          </ac:picMkLst>
        </pc:picChg>
      </pc:sldChg>
      <pc:sldChg chg="modSp mod">
        <pc:chgData name="Chalana Manish" userId="6b008ae0-35e8-4dbd-9441-142341ec2855" providerId="ADAL" clId="{BDCFF80B-E384-A243-8017-FCF47045E4A3}" dt="2020-10-13T00:51:30.115" v="1892" actId="20577"/>
        <pc:sldMkLst>
          <pc:docMk/>
          <pc:sldMk cId="1358840979" sldId="277"/>
        </pc:sldMkLst>
        <pc:spChg chg="mod">
          <ac:chgData name="Chalana Manish" userId="6b008ae0-35e8-4dbd-9441-142341ec2855" providerId="ADAL" clId="{BDCFF80B-E384-A243-8017-FCF47045E4A3}" dt="2020-10-13T00:51:30.115" v="1892" actId="20577"/>
          <ac:spMkLst>
            <pc:docMk/>
            <pc:sldMk cId="1358840979" sldId="277"/>
            <ac:spMk id="4" creationId="{CA83551E-9465-4E24-8968-1C116C86DFB4}"/>
          </ac:spMkLst>
        </pc:spChg>
        <pc:picChg chg="mod">
          <ac:chgData name="Chalana Manish" userId="6b008ae0-35e8-4dbd-9441-142341ec2855" providerId="ADAL" clId="{BDCFF80B-E384-A243-8017-FCF47045E4A3}" dt="2020-10-13T00:39:16.965" v="1730" actId="14100"/>
          <ac:picMkLst>
            <pc:docMk/>
            <pc:sldMk cId="1358840979" sldId="277"/>
            <ac:picMk id="11" creationId="{F2087715-26C4-4616-AF0B-BAB248EFEB9D}"/>
          </ac:picMkLst>
        </pc:picChg>
      </pc:sldChg>
      <pc:sldChg chg="add">
        <pc:chgData name="Chalana Manish" userId="6b008ae0-35e8-4dbd-9441-142341ec2855" providerId="ADAL" clId="{BDCFF80B-E384-A243-8017-FCF47045E4A3}" dt="2020-10-13T01:23:30.190" v="2005"/>
        <pc:sldMkLst>
          <pc:docMk/>
          <pc:sldMk cId="1318682628" sldId="280"/>
        </pc:sldMkLst>
      </pc:sldChg>
      <pc:sldChg chg="del">
        <pc:chgData name="Chalana Manish" userId="6b008ae0-35e8-4dbd-9441-142341ec2855" providerId="ADAL" clId="{BDCFF80B-E384-A243-8017-FCF47045E4A3}" dt="2020-10-13T01:23:25.909" v="2004" actId="2696"/>
        <pc:sldMkLst>
          <pc:docMk/>
          <pc:sldMk cId="2687837023" sldId="280"/>
        </pc:sldMkLst>
      </pc:sldChg>
      <pc:sldChg chg="modSp mod">
        <pc:chgData name="Chalana Manish" userId="6b008ae0-35e8-4dbd-9441-142341ec2855" providerId="ADAL" clId="{BDCFF80B-E384-A243-8017-FCF47045E4A3}" dt="2020-10-13T01:25:17.799" v="2006" actId="20577"/>
        <pc:sldMkLst>
          <pc:docMk/>
          <pc:sldMk cId="1926532448" sldId="283"/>
        </pc:sldMkLst>
        <pc:spChg chg="mod">
          <ac:chgData name="Chalana Manish" userId="6b008ae0-35e8-4dbd-9441-142341ec2855" providerId="ADAL" clId="{BDCFF80B-E384-A243-8017-FCF47045E4A3}" dt="2020-10-13T01:25:17.799" v="2006" actId="20577"/>
          <ac:spMkLst>
            <pc:docMk/>
            <pc:sldMk cId="1926532448" sldId="283"/>
            <ac:spMk id="4" creationId="{D44F607C-F7A3-4716-A16A-E8DBAEDD2D6F}"/>
          </ac:spMkLst>
        </pc:spChg>
      </pc:sldChg>
      <pc:sldChg chg="del">
        <pc:chgData name="Chalana Manish" userId="6b008ae0-35e8-4dbd-9441-142341ec2855" providerId="ADAL" clId="{BDCFF80B-E384-A243-8017-FCF47045E4A3}" dt="2020-10-13T00:19:18.665" v="1513" actId="2696"/>
        <pc:sldMkLst>
          <pc:docMk/>
          <pc:sldMk cId="1182111307" sldId="287"/>
        </pc:sldMkLst>
      </pc:sldChg>
      <pc:sldChg chg="add del">
        <pc:chgData name="Chalana Manish" userId="6b008ae0-35e8-4dbd-9441-142341ec2855" providerId="ADAL" clId="{BDCFF80B-E384-A243-8017-FCF47045E4A3}" dt="2020-10-13T01:39:28.659" v="2098" actId="2696"/>
        <pc:sldMkLst>
          <pc:docMk/>
          <pc:sldMk cId="1338586398" sldId="287"/>
        </pc:sldMkLst>
      </pc:sldChg>
      <pc:sldChg chg="addSp modSp add del mod">
        <pc:chgData name="Chalana Manish" userId="6b008ae0-35e8-4dbd-9441-142341ec2855" providerId="ADAL" clId="{BDCFF80B-E384-A243-8017-FCF47045E4A3}" dt="2020-10-13T00:23:44.805" v="1595" actId="2696"/>
        <pc:sldMkLst>
          <pc:docMk/>
          <pc:sldMk cId="646028448" sldId="288"/>
        </pc:sldMkLst>
        <pc:spChg chg="add mod">
          <ac:chgData name="Chalana Manish" userId="6b008ae0-35e8-4dbd-9441-142341ec2855" providerId="ADAL" clId="{BDCFF80B-E384-A243-8017-FCF47045E4A3}" dt="2020-10-13T00:22:49.351" v="1585" actId="255"/>
          <ac:spMkLst>
            <pc:docMk/>
            <pc:sldMk cId="646028448" sldId="288"/>
            <ac:spMk id="3" creationId="{347A180D-AAE7-5048-832B-D1200DDE86AC}"/>
          </ac:spMkLst>
        </pc:spChg>
        <pc:spChg chg="add mod">
          <ac:chgData name="Chalana Manish" userId="6b008ae0-35e8-4dbd-9441-142341ec2855" providerId="ADAL" clId="{BDCFF80B-E384-A243-8017-FCF47045E4A3}" dt="2020-10-13T00:23:29.103" v="1593" actId="1076"/>
          <ac:spMkLst>
            <pc:docMk/>
            <pc:sldMk cId="646028448" sldId="288"/>
            <ac:spMk id="6" creationId="{520161EB-877C-4144-901D-09C0A45B9EE2}"/>
          </ac:spMkLst>
        </pc:spChg>
        <pc:picChg chg="mod">
          <ac:chgData name="Chalana Manish" userId="6b008ae0-35e8-4dbd-9441-142341ec2855" providerId="ADAL" clId="{BDCFF80B-E384-A243-8017-FCF47045E4A3}" dt="2020-10-13T00:22:17.100" v="1579" actId="1076"/>
          <ac:picMkLst>
            <pc:docMk/>
            <pc:sldMk cId="646028448" sldId="288"/>
            <ac:picMk id="5" creationId="{C148841E-916F-4C23-B9A0-1C20E5FC51D7}"/>
          </ac:picMkLst>
        </pc:picChg>
      </pc:sldChg>
      <pc:sldChg chg="modSp mod">
        <pc:chgData name="Chalana Manish" userId="6b008ae0-35e8-4dbd-9441-142341ec2855" providerId="ADAL" clId="{BDCFF80B-E384-A243-8017-FCF47045E4A3}" dt="2020-10-13T01:28:00.942" v="2008" actId="14100"/>
        <pc:sldMkLst>
          <pc:docMk/>
          <pc:sldMk cId="1897210113" sldId="289"/>
        </pc:sldMkLst>
        <pc:picChg chg="mod">
          <ac:chgData name="Chalana Manish" userId="6b008ae0-35e8-4dbd-9441-142341ec2855" providerId="ADAL" clId="{BDCFF80B-E384-A243-8017-FCF47045E4A3}" dt="2020-10-13T01:28:00.942" v="2008" actId="14100"/>
          <ac:picMkLst>
            <pc:docMk/>
            <pc:sldMk cId="1897210113" sldId="289"/>
            <ac:picMk id="9" creationId="{9215EFD7-3C96-4829-A4F5-81F7282D6DEC}"/>
          </ac:picMkLst>
        </pc:picChg>
      </pc:sldChg>
      <pc:sldChg chg="modSp mod">
        <pc:chgData name="Chalana Manish" userId="6b008ae0-35e8-4dbd-9441-142341ec2855" providerId="ADAL" clId="{BDCFF80B-E384-A243-8017-FCF47045E4A3}" dt="2020-10-13T00:20:50.815" v="1575" actId="20577"/>
        <pc:sldMkLst>
          <pc:docMk/>
          <pc:sldMk cId="2570199971" sldId="291"/>
        </pc:sldMkLst>
        <pc:spChg chg="mod">
          <ac:chgData name="Chalana Manish" userId="6b008ae0-35e8-4dbd-9441-142341ec2855" providerId="ADAL" clId="{BDCFF80B-E384-A243-8017-FCF47045E4A3}" dt="2020-10-13T00:20:50.815" v="1575" actId="20577"/>
          <ac:spMkLst>
            <pc:docMk/>
            <pc:sldMk cId="2570199971" sldId="291"/>
            <ac:spMk id="3" creationId="{B85DC6A8-A657-4C96-8B48-DEAB46EE8BD0}"/>
          </ac:spMkLst>
        </pc:spChg>
      </pc:sldChg>
    </pc:docChg>
  </pc:docChgLst>
  <pc:docChgLst>
    <pc:chgData name="Silvi Pandey" userId="S::silvi_pandey@mfe.berkeley.edu::2d231092-3269-429e-a10f-576235919c04" providerId="AD" clId="Web-{E891458B-EF8A-31FD-7A7E-4F2A4452D155}"/>
    <pc:docChg chg="modSld">
      <pc:chgData name="Silvi Pandey" userId="S::silvi_pandey@mfe.berkeley.edu::2d231092-3269-429e-a10f-576235919c04" providerId="AD" clId="Web-{E891458B-EF8A-31FD-7A7E-4F2A4452D155}" dt="2020-10-12T20:55:28.790" v="76" actId="20577"/>
      <pc:docMkLst>
        <pc:docMk/>
      </pc:docMkLst>
      <pc:sldChg chg="addSp delSp modSp mod modClrScheme chgLayout">
        <pc:chgData name="Silvi Pandey" userId="S::silvi_pandey@mfe.berkeley.edu::2d231092-3269-429e-a10f-576235919c04" providerId="AD" clId="Web-{E891458B-EF8A-31FD-7A7E-4F2A4452D155}" dt="2020-10-12T20:55:28.790" v="76" actId="20577"/>
        <pc:sldMkLst>
          <pc:docMk/>
          <pc:sldMk cId="994207782" sldId="271"/>
        </pc:sldMkLst>
        <pc:spChg chg="del mod ord">
          <ac:chgData name="Silvi Pandey" userId="S::silvi_pandey@mfe.berkeley.edu::2d231092-3269-429e-a10f-576235919c04" providerId="AD" clId="Web-{E891458B-EF8A-31FD-7A7E-4F2A4452D155}" dt="2020-10-12T20:50:32.007" v="1"/>
          <ac:spMkLst>
            <pc:docMk/>
            <pc:sldMk cId="994207782" sldId="271"/>
            <ac:spMk id="2" creationId="{34039503-69BB-4E56-B0D5-2ED5BA4AA971}"/>
          </ac:spMkLst>
        </pc:spChg>
        <pc:spChg chg="add mod ord">
          <ac:chgData name="Silvi Pandey" userId="S::silvi_pandey@mfe.berkeley.edu::2d231092-3269-429e-a10f-576235919c04" providerId="AD" clId="Web-{E891458B-EF8A-31FD-7A7E-4F2A4452D155}" dt="2020-10-12T20:55:28.790" v="76" actId="20577"/>
          <ac:spMkLst>
            <pc:docMk/>
            <pc:sldMk cId="994207782" sldId="271"/>
            <ac:spMk id="3" creationId="{25D93985-C2C7-45DB-83C7-4994F2AB0996}"/>
          </ac:spMkLst>
        </pc:spChg>
        <pc:spChg chg="del">
          <ac:chgData name="Silvi Pandey" userId="S::silvi_pandey@mfe.berkeley.edu::2d231092-3269-429e-a10f-576235919c04" providerId="AD" clId="Web-{E891458B-EF8A-31FD-7A7E-4F2A4452D155}" dt="2020-10-12T20:50:23.850" v="0"/>
          <ac:spMkLst>
            <pc:docMk/>
            <pc:sldMk cId="994207782" sldId="271"/>
            <ac:spMk id="4" creationId="{BF730898-779F-41EB-B599-B2E564E089E4}"/>
          </ac:spMkLst>
        </pc:spChg>
        <pc:spChg chg="add del mod ord">
          <ac:chgData name="Silvi Pandey" userId="S::silvi_pandey@mfe.berkeley.edu::2d231092-3269-429e-a10f-576235919c04" providerId="AD" clId="Web-{E891458B-EF8A-31FD-7A7E-4F2A4452D155}" dt="2020-10-12T20:54:53.147" v="46"/>
          <ac:spMkLst>
            <pc:docMk/>
            <pc:sldMk cId="994207782" sldId="271"/>
            <ac:spMk id="15" creationId="{25B7923F-5262-41FC-95AF-BAB8D5D512E8}"/>
          </ac:spMkLst>
        </pc:spChg>
        <pc:picChg chg="del mod ord">
          <ac:chgData name="Silvi Pandey" userId="S::silvi_pandey@mfe.berkeley.edu::2d231092-3269-429e-a10f-576235919c04" providerId="AD" clId="Web-{E891458B-EF8A-31FD-7A7E-4F2A4452D155}" dt="2020-10-12T20:52:19.998" v="29"/>
          <ac:picMkLst>
            <pc:docMk/>
            <pc:sldMk cId="994207782" sldId="271"/>
            <ac:picMk id="5" creationId="{BDD00F56-A30D-4747-A036-7D00EEB99C3B}"/>
          </ac:picMkLst>
        </pc:picChg>
        <pc:picChg chg="del mod">
          <ac:chgData name="Silvi Pandey" userId="S::silvi_pandey@mfe.berkeley.edu::2d231092-3269-429e-a10f-576235919c04" providerId="AD" clId="Web-{E891458B-EF8A-31FD-7A7E-4F2A4452D155}" dt="2020-10-12T20:52:19.998" v="28"/>
          <ac:picMkLst>
            <pc:docMk/>
            <pc:sldMk cId="994207782" sldId="271"/>
            <ac:picMk id="6" creationId="{1444FD2E-B190-485E-A664-AC029CFB493B}"/>
          </ac:picMkLst>
        </pc:picChg>
        <pc:picChg chg="mod">
          <ac:chgData name="Silvi Pandey" userId="S::silvi_pandey@mfe.berkeley.edu::2d231092-3269-429e-a10f-576235919c04" providerId="AD" clId="Web-{E891458B-EF8A-31FD-7A7E-4F2A4452D155}" dt="2020-10-12T20:55:14.899" v="55" actId="14100"/>
          <ac:picMkLst>
            <pc:docMk/>
            <pc:sldMk cId="994207782" sldId="271"/>
            <ac:picMk id="7" creationId="{D7E9D5B8-F143-4707-80E7-9D44AF1696E0}"/>
          </ac:picMkLst>
        </pc:picChg>
        <pc:picChg chg="mod">
          <ac:chgData name="Silvi Pandey" userId="S::silvi_pandey@mfe.berkeley.edu::2d231092-3269-429e-a10f-576235919c04" providerId="AD" clId="Web-{E891458B-EF8A-31FD-7A7E-4F2A4452D155}" dt="2020-10-12T20:55:14.899" v="56" actId="14100"/>
          <ac:picMkLst>
            <pc:docMk/>
            <pc:sldMk cId="994207782" sldId="271"/>
            <ac:picMk id="8" creationId="{04631436-58A6-425D-9257-E9407A0DF21C}"/>
          </ac:picMkLst>
        </pc:picChg>
        <pc:picChg chg="mod">
          <ac:chgData name="Silvi Pandey" userId="S::silvi_pandey@mfe.berkeley.edu::2d231092-3269-429e-a10f-576235919c04" providerId="AD" clId="Web-{E891458B-EF8A-31FD-7A7E-4F2A4452D155}" dt="2020-10-12T20:55:14.914" v="57" actId="14100"/>
          <ac:picMkLst>
            <pc:docMk/>
            <pc:sldMk cId="994207782" sldId="271"/>
            <ac:picMk id="9" creationId="{B67BDB20-079D-41CB-A205-846DA84BFB94}"/>
          </ac:picMkLst>
        </pc:picChg>
        <pc:picChg chg="mod">
          <ac:chgData name="Silvi Pandey" userId="S::silvi_pandey@mfe.berkeley.edu::2d231092-3269-429e-a10f-576235919c04" providerId="AD" clId="Web-{E891458B-EF8A-31FD-7A7E-4F2A4452D155}" dt="2020-10-12T20:55:14.930" v="58" actId="14100"/>
          <ac:picMkLst>
            <pc:docMk/>
            <pc:sldMk cId="994207782" sldId="271"/>
            <ac:picMk id="10" creationId="{F7251BCD-D3F0-48FA-AA72-10CBFA6F3C21}"/>
          </ac:picMkLst>
        </pc:picChg>
        <pc:picChg chg="mod">
          <ac:chgData name="Silvi Pandey" userId="S::silvi_pandey@mfe.berkeley.edu::2d231092-3269-429e-a10f-576235919c04" providerId="AD" clId="Web-{E891458B-EF8A-31FD-7A7E-4F2A4452D155}" dt="2020-10-12T20:55:14.946" v="59" actId="14100"/>
          <ac:picMkLst>
            <pc:docMk/>
            <pc:sldMk cId="994207782" sldId="271"/>
            <ac:picMk id="11" creationId="{5EB72AED-3D31-4B2E-B85F-FF282C99A71B}"/>
          </ac:picMkLst>
        </pc:picChg>
        <pc:picChg chg="mod">
          <ac:chgData name="Silvi Pandey" userId="S::silvi_pandey@mfe.berkeley.edu::2d231092-3269-429e-a10f-576235919c04" providerId="AD" clId="Web-{E891458B-EF8A-31FD-7A7E-4F2A4452D155}" dt="2020-10-12T20:55:14.961" v="60" actId="14100"/>
          <ac:picMkLst>
            <pc:docMk/>
            <pc:sldMk cId="994207782" sldId="271"/>
            <ac:picMk id="12" creationId="{9DB7D9F6-6163-429B-ACFD-482179A04346}"/>
          </ac:picMkLst>
        </pc:picChg>
        <pc:picChg chg="mod">
          <ac:chgData name="Silvi Pandey" userId="S::silvi_pandey@mfe.berkeley.edu::2d231092-3269-429e-a10f-576235919c04" providerId="AD" clId="Web-{E891458B-EF8A-31FD-7A7E-4F2A4452D155}" dt="2020-10-12T20:55:14.977" v="61" actId="14100"/>
          <ac:picMkLst>
            <pc:docMk/>
            <pc:sldMk cId="994207782" sldId="271"/>
            <ac:picMk id="13" creationId="{75169F3D-D509-44AC-9BAB-75092990B102}"/>
          </ac:picMkLst>
        </pc:picChg>
        <pc:picChg chg="mod">
          <ac:chgData name="Silvi Pandey" userId="S::silvi_pandey@mfe.berkeley.edu::2d231092-3269-429e-a10f-576235919c04" providerId="AD" clId="Web-{E891458B-EF8A-31FD-7A7E-4F2A4452D155}" dt="2020-10-12T20:55:14.992" v="62" actId="14100"/>
          <ac:picMkLst>
            <pc:docMk/>
            <pc:sldMk cId="994207782" sldId="271"/>
            <ac:picMk id="14" creationId="{56889750-7B8F-4340-B6EE-13DBB1166ABF}"/>
          </ac:picMkLst>
        </pc:picChg>
      </pc:sldChg>
    </pc:docChg>
  </pc:docChgLst>
  <pc:docChgLst>
    <pc:chgData name="Silvi Pandey" userId="S::silvi_pandey@mfe.berkeley.edu::2d231092-3269-429e-a10f-576235919c04" providerId="AD" clId="Web-{F776A9EA-5808-B876-1CA5-9EDFBC703E28}"/>
    <pc:docChg chg="addSld modSld">
      <pc:chgData name="Silvi Pandey" userId="S::silvi_pandey@mfe.berkeley.edu::2d231092-3269-429e-a10f-576235919c04" providerId="AD" clId="Web-{F776A9EA-5808-B876-1CA5-9EDFBC703E28}" dt="2020-10-12T20:49:16.302" v="1531" actId="1076"/>
      <pc:docMkLst>
        <pc:docMk/>
      </pc:docMkLst>
      <pc:sldChg chg="modSp">
        <pc:chgData name="Silvi Pandey" userId="S::silvi_pandey@mfe.berkeley.edu::2d231092-3269-429e-a10f-576235919c04" providerId="AD" clId="Web-{F776A9EA-5808-B876-1CA5-9EDFBC703E28}" dt="2020-10-12T19:50:02.077" v="1035" actId="20577"/>
        <pc:sldMkLst>
          <pc:docMk/>
          <pc:sldMk cId="3292914188" sldId="257"/>
        </pc:sldMkLst>
        <pc:spChg chg="mod">
          <ac:chgData name="Silvi Pandey" userId="S::silvi_pandey@mfe.berkeley.edu::2d231092-3269-429e-a10f-576235919c04" providerId="AD" clId="Web-{F776A9EA-5808-B876-1CA5-9EDFBC703E28}" dt="2020-10-12T19:50:02.077" v="1035" actId="20577"/>
          <ac:spMkLst>
            <pc:docMk/>
            <pc:sldMk cId="3292914188" sldId="257"/>
            <ac:spMk id="3" creationId="{FC86D1DB-46CE-43FA-A0F4-C8E1797ABB00}"/>
          </ac:spMkLst>
        </pc:spChg>
      </pc:sldChg>
      <pc:sldChg chg="addSp delSp modSp mod setBg setClrOvrMap">
        <pc:chgData name="Silvi Pandey" userId="S::silvi_pandey@mfe.berkeley.edu::2d231092-3269-429e-a10f-576235919c04" providerId="AD" clId="Web-{F776A9EA-5808-B876-1CA5-9EDFBC703E28}" dt="2020-10-12T20:08:58.722" v="1499" actId="20577"/>
        <pc:sldMkLst>
          <pc:docMk/>
          <pc:sldMk cId="336434619" sldId="269"/>
        </pc:sldMkLst>
        <pc:spChg chg="mod ord">
          <ac:chgData name="Silvi Pandey" userId="S::silvi_pandey@mfe.berkeley.edu::2d231092-3269-429e-a10f-576235919c04" providerId="AD" clId="Web-{F776A9EA-5808-B876-1CA5-9EDFBC703E28}" dt="2020-10-12T19:41:22.047" v="352"/>
          <ac:spMkLst>
            <pc:docMk/>
            <pc:sldMk cId="336434619" sldId="269"/>
            <ac:spMk id="2" creationId="{60403A05-24CB-43F2-A06D-BA51ADE8CB0C}"/>
          </ac:spMkLst>
        </pc:spChg>
        <pc:spChg chg="mod ord">
          <ac:chgData name="Silvi Pandey" userId="S::silvi_pandey@mfe.berkeley.edu::2d231092-3269-429e-a10f-576235919c04" providerId="AD" clId="Web-{F776A9EA-5808-B876-1CA5-9EDFBC703E28}" dt="2020-10-12T20:08:58.722" v="1499" actId="20577"/>
          <ac:spMkLst>
            <pc:docMk/>
            <pc:sldMk cId="336434619" sldId="269"/>
            <ac:spMk id="4" creationId="{598E394D-6098-4CE9-9C6B-460018F56728}"/>
          </ac:spMkLst>
        </pc:spChg>
        <pc:spChg chg="add del mod">
          <ac:chgData name="Silvi Pandey" userId="S::silvi_pandey@mfe.berkeley.edu::2d231092-3269-429e-a10f-576235919c04" providerId="AD" clId="Web-{F776A9EA-5808-B876-1CA5-9EDFBC703E28}" dt="2020-10-12T19:42:33.504" v="358"/>
          <ac:spMkLst>
            <pc:docMk/>
            <pc:sldMk cId="336434619" sldId="269"/>
            <ac:spMk id="5" creationId="{46729E3C-6018-42CA-A22D-70348DFECDD4}"/>
          </ac:spMkLst>
        </pc:spChg>
        <pc:spChg chg="del">
          <ac:chgData name="Silvi Pandey" userId="S::silvi_pandey@mfe.berkeley.edu::2d231092-3269-429e-a10f-576235919c04" providerId="AD" clId="Web-{F776A9EA-5808-B876-1CA5-9EDFBC703E28}" dt="2020-10-12T19:35:37.495" v="0"/>
          <ac:spMkLst>
            <pc:docMk/>
            <pc:sldMk cId="336434619" sldId="269"/>
            <ac:spMk id="110" creationId="{17707B28-2F38-4C84-9445-C1AA9A70D6A7}"/>
          </ac:spMkLst>
        </pc:spChg>
        <pc:spChg chg="add del">
          <ac:chgData name="Silvi Pandey" userId="S::silvi_pandey@mfe.berkeley.edu::2d231092-3269-429e-a10f-576235919c04" providerId="AD" clId="Web-{F776A9EA-5808-B876-1CA5-9EDFBC703E28}" dt="2020-10-12T19:41:22.109" v="353"/>
          <ac:spMkLst>
            <pc:docMk/>
            <pc:sldMk cId="336434619" sldId="269"/>
            <ac:spMk id="126" creationId="{17707B28-2F38-4C84-9445-C1AA9A70D6A7}"/>
          </ac:spMkLst>
        </pc:spChg>
        <pc:spChg chg="add del">
          <ac:chgData name="Silvi Pandey" userId="S::silvi_pandey@mfe.berkeley.edu::2d231092-3269-429e-a10f-576235919c04" providerId="AD" clId="Web-{F776A9EA-5808-B876-1CA5-9EDFBC703E28}" dt="2020-10-12T19:41:22.109" v="353"/>
          <ac:spMkLst>
            <pc:docMk/>
            <pc:sldMk cId="336434619" sldId="269"/>
            <ac:spMk id="128" creationId="{2094B5A5-3C15-429B-B654-BF45CCA0780C}"/>
          </ac:spMkLst>
        </pc:spChg>
        <pc:spChg chg="add del">
          <ac:chgData name="Silvi Pandey" userId="S::silvi_pandey@mfe.berkeley.edu::2d231092-3269-429e-a10f-576235919c04" providerId="AD" clId="Web-{F776A9EA-5808-B876-1CA5-9EDFBC703E28}" dt="2020-10-12T19:41:22.109" v="353"/>
          <ac:spMkLst>
            <pc:docMk/>
            <pc:sldMk cId="336434619" sldId="269"/>
            <ac:spMk id="130" creationId="{F7CB6650-0CD5-440C-806C-AD6D484D92D6}"/>
          </ac:spMkLst>
        </pc:spChg>
        <pc:spChg chg="add del">
          <ac:chgData name="Silvi Pandey" userId="S::silvi_pandey@mfe.berkeley.edu::2d231092-3269-429e-a10f-576235919c04" providerId="AD" clId="Web-{F776A9EA-5808-B876-1CA5-9EDFBC703E28}" dt="2020-10-12T19:41:22.109" v="353"/>
          <ac:spMkLst>
            <pc:docMk/>
            <pc:sldMk cId="336434619" sldId="269"/>
            <ac:spMk id="132" creationId="{A25B54F5-95D0-406D-8C09-236BC11CFF8D}"/>
          </ac:spMkLst>
        </pc:spChg>
        <pc:spChg chg="add del">
          <ac:chgData name="Silvi Pandey" userId="S::silvi_pandey@mfe.berkeley.edu::2d231092-3269-429e-a10f-576235919c04" providerId="AD" clId="Web-{F776A9EA-5808-B876-1CA5-9EDFBC703E28}" dt="2020-10-12T19:41:22.109" v="353"/>
          <ac:spMkLst>
            <pc:docMk/>
            <pc:sldMk cId="336434619" sldId="269"/>
            <ac:spMk id="134" creationId="{8ED8709F-C7C0-4C34-A7CB-1CAC887EBF4C}"/>
          </ac:spMkLst>
        </pc:spChg>
        <pc:spChg chg="add del">
          <ac:chgData name="Silvi Pandey" userId="S::silvi_pandey@mfe.berkeley.edu::2d231092-3269-429e-a10f-576235919c04" providerId="AD" clId="Web-{F776A9EA-5808-B876-1CA5-9EDFBC703E28}" dt="2020-10-12T19:41:22.109" v="353"/>
          <ac:spMkLst>
            <pc:docMk/>
            <pc:sldMk cId="336434619" sldId="269"/>
            <ac:spMk id="136" creationId="{062A8032-6560-4E26-B146-0212F84E294E}"/>
          </ac:spMkLst>
        </pc:spChg>
        <pc:spChg chg="add del">
          <ac:chgData name="Silvi Pandey" userId="S::silvi_pandey@mfe.berkeley.edu::2d231092-3269-429e-a10f-576235919c04" providerId="AD" clId="Web-{F776A9EA-5808-B876-1CA5-9EDFBC703E28}" dt="2020-10-12T19:37:40.487" v="336"/>
          <ac:spMkLst>
            <pc:docMk/>
            <pc:sldMk cId="336434619" sldId="269"/>
            <ac:spMk id="139" creationId="{1286F636-668F-4D6D-82E9-73203A7D4409}"/>
          </ac:spMkLst>
        </pc:spChg>
        <pc:spChg chg="add del">
          <ac:chgData name="Silvi Pandey" userId="S::silvi_pandey@mfe.berkeley.edu::2d231092-3269-429e-a10f-576235919c04" providerId="AD" clId="Web-{F776A9EA-5808-B876-1CA5-9EDFBC703E28}" dt="2020-10-12T19:37:47.019" v="338"/>
          <ac:spMkLst>
            <pc:docMk/>
            <pc:sldMk cId="336434619" sldId="269"/>
            <ac:spMk id="151" creationId="{947E7D61-BB1D-4590-8140-121C9156B253}"/>
          </ac:spMkLst>
        </pc:spChg>
        <pc:spChg chg="add del">
          <ac:chgData name="Silvi Pandey" userId="S::silvi_pandey@mfe.berkeley.edu::2d231092-3269-429e-a10f-576235919c04" providerId="AD" clId="Web-{F776A9EA-5808-B876-1CA5-9EDFBC703E28}" dt="2020-10-12T19:37:33.377" v="334"/>
          <ac:spMkLst>
            <pc:docMk/>
            <pc:sldMk cId="336434619" sldId="269"/>
            <ac:spMk id="152" creationId="{17707B28-2F38-4C84-9445-C1AA9A70D6A7}"/>
          </ac:spMkLst>
        </pc:spChg>
        <pc:spChg chg="add del">
          <ac:chgData name="Silvi Pandey" userId="S::silvi_pandey@mfe.berkeley.edu::2d231092-3269-429e-a10f-576235919c04" providerId="AD" clId="Web-{F776A9EA-5808-B876-1CA5-9EDFBC703E28}" dt="2020-10-12T19:37:47.019" v="338"/>
          <ac:spMkLst>
            <pc:docMk/>
            <pc:sldMk cId="336434619" sldId="269"/>
            <ac:spMk id="153" creationId="{5276E39B-EE3F-4D17-BF9B-B38B05FD5B1F}"/>
          </ac:spMkLst>
        </pc:spChg>
        <pc:spChg chg="add del">
          <ac:chgData name="Silvi Pandey" userId="S::silvi_pandey@mfe.berkeley.edu::2d231092-3269-429e-a10f-576235919c04" providerId="AD" clId="Web-{F776A9EA-5808-B876-1CA5-9EDFBC703E28}" dt="2020-10-12T19:37:33.377" v="334"/>
          <ac:spMkLst>
            <pc:docMk/>
            <pc:sldMk cId="336434619" sldId="269"/>
            <ac:spMk id="154" creationId="{2094B5A5-3C15-429B-B654-BF45CCA0780C}"/>
          </ac:spMkLst>
        </pc:spChg>
        <pc:spChg chg="add del">
          <ac:chgData name="Silvi Pandey" userId="S::silvi_pandey@mfe.berkeley.edu::2d231092-3269-429e-a10f-576235919c04" providerId="AD" clId="Web-{F776A9EA-5808-B876-1CA5-9EDFBC703E28}" dt="2020-10-12T19:37:47.019" v="338"/>
          <ac:spMkLst>
            <pc:docMk/>
            <pc:sldMk cId="336434619" sldId="269"/>
            <ac:spMk id="155" creationId="{E4F17063-EDA4-417B-946F-BA357F3B390D}"/>
          </ac:spMkLst>
        </pc:spChg>
        <pc:spChg chg="add del">
          <ac:chgData name="Silvi Pandey" userId="S::silvi_pandey@mfe.berkeley.edu::2d231092-3269-429e-a10f-576235919c04" providerId="AD" clId="Web-{F776A9EA-5808-B876-1CA5-9EDFBC703E28}" dt="2020-10-12T19:37:33.377" v="334"/>
          <ac:spMkLst>
            <pc:docMk/>
            <pc:sldMk cId="336434619" sldId="269"/>
            <ac:spMk id="156" creationId="{F7CB6650-0CD5-440C-806C-AD6D484D92D6}"/>
          </ac:spMkLst>
        </pc:spChg>
        <pc:spChg chg="add del">
          <ac:chgData name="Silvi Pandey" userId="S::silvi_pandey@mfe.berkeley.edu::2d231092-3269-429e-a10f-576235919c04" providerId="AD" clId="Web-{F776A9EA-5808-B876-1CA5-9EDFBC703E28}" dt="2020-10-12T19:37:47.019" v="338"/>
          <ac:spMkLst>
            <pc:docMk/>
            <pc:sldMk cId="336434619" sldId="269"/>
            <ac:spMk id="157" creationId="{D36F3EEA-55D4-4677-80E7-92D00B8F343B}"/>
          </ac:spMkLst>
        </pc:spChg>
        <pc:spChg chg="add del">
          <ac:chgData name="Silvi Pandey" userId="S::silvi_pandey@mfe.berkeley.edu::2d231092-3269-429e-a10f-576235919c04" providerId="AD" clId="Web-{F776A9EA-5808-B876-1CA5-9EDFBC703E28}" dt="2020-10-12T19:37:33.377" v="334"/>
          <ac:spMkLst>
            <pc:docMk/>
            <pc:sldMk cId="336434619" sldId="269"/>
            <ac:spMk id="158" creationId="{A25B54F5-95D0-406D-8C09-236BC11CFF8D}"/>
          </ac:spMkLst>
        </pc:spChg>
        <pc:spChg chg="add del">
          <ac:chgData name="Silvi Pandey" userId="S::silvi_pandey@mfe.berkeley.edu::2d231092-3269-429e-a10f-576235919c04" providerId="AD" clId="Web-{F776A9EA-5808-B876-1CA5-9EDFBC703E28}" dt="2020-10-12T19:37:47.019" v="338"/>
          <ac:spMkLst>
            <pc:docMk/>
            <pc:sldMk cId="336434619" sldId="269"/>
            <ac:spMk id="159" creationId="{C91E93A7-6C7F-4F77-9CB0-280D958EF4D2}"/>
          </ac:spMkLst>
        </pc:spChg>
        <pc:spChg chg="add del">
          <ac:chgData name="Silvi Pandey" userId="S::silvi_pandey@mfe.berkeley.edu::2d231092-3269-429e-a10f-576235919c04" providerId="AD" clId="Web-{F776A9EA-5808-B876-1CA5-9EDFBC703E28}" dt="2020-10-12T19:37:33.377" v="334"/>
          <ac:spMkLst>
            <pc:docMk/>
            <pc:sldMk cId="336434619" sldId="269"/>
            <ac:spMk id="160" creationId="{8ED8709F-C7C0-4C34-A7CB-1CAC887EBF4C}"/>
          </ac:spMkLst>
        </pc:spChg>
        <pc:spChg chg="add del">
          <ac:chgData name="Silvi Pandey" userId="S::silvi_pandey@mfe.berkeley.edu::2d231092-3269-429e-a10f-576235919c04" providerId="AD" clId="Web-{F776A9EA-5808-B876-1CA5-9EDFBC703E28}" dt="2020-10-12T19:37:33.377" v="334"/>
          <ac:spMkLst>
            <pc:docMk/>
            <pc:sldMk cId="336434619" sldId="269"/>
            <ac:spMk id="162" creationId="{062A8032-6560-4E26-B146-0212F84E294E}"/>
          </ac:spMkLst>
        </pc:spChg>
        <pc:spChg chg="add del">
          <ac:chgData name="Silvi Pandey" userId="S::silvi_pandey@mfe.berkeley.edu::2d231092-3269-429e-a10f-576235919c04" providerId="AD" clId="Web-{F776A9EA-5808-B876-1CA5-9EDFBC703E28}" dt="2020-10-12T19:38:02.863" v="340"/>
          <ac:spMkLst>
            <pc:docMk/>
            <pc:sldMk cId="336434619" sldId="269"/>
            <ac:spMk id="163" creationId="{1286F636-668F-4D6D-82E9-73203A7D4409}"/>
          </ac:spMkLst>
        </pc:spChg>
        <pc:spChg chg="add del">
          <ac:chgData name="Silvi Pandey" userId="S::silvi_pandey@mfe.berkeley.edu::2d231092-3269-429e-a10f-576235919c04" providerId="AD" clId="Web-{F776A9EA-5808-B876-1CA5-9EDFBC703E28}" dt="2020-10-12T19:38:02.863" v="340"/>
          <ac:spMkLst>
            <pc:docMk/>
            <pc:sldMk cId="336434619" sldId="269"/>
            <ac:spMk id="164" creationId="{AF10A03D-B8D7-4106-B452-8F3C7146223A}"/>
          </ac:spMkLst>
        </pc:spChg>
        <pc:spChg chg="add del">
          <ac:chgData name="Silvi Pandey" userId="S::silvi_pandey@mfe.berkeley.edu::2d231092-3269-429e-a10f-576235919c04" providerId="AD" clId="Web-{F776A9EA-5808-B876-1CA5-9EDFBC703E28}" dt="2020-10-12T19:38:02.863" v="340"/>
          <ac:spMkLst>
            <pc:docMk/>
            <pc:sldMk cId="336434619" sldId="269"/>
            <ac:spMk id="165" creationId="{65159176-5854-41AA-8779-1E39496D3889}"/>
          </ac:spMkLst>
        </pc:spChg>
        <pc:spChg chg="add del">
          <ac:chgData name="Silvi Pandey" userId="S::silvi_pandey@mfe.berkeley.edu::2d231092-3269-429e-a10f-576235919c04" providerId="AD" clId="Web-{F776A9EA-5808-B876-1CA5-9EDFBC703E28}" dt="2020-10-12T19:38:02.863" v="340"/>
          <ac:spMkLst>
            <pc:docMk/>
            <pc:sldMk cId="336434619" sldId="269"/>
            <ac:spMk id="166" creationId="{D2FA54D7-F682-4168-A15B-6262BF16ABBC}"/>
          </ac:spMkLst>
        </pc:spChg>
        <pc:spChg chg="add del">
          <ac:chgData name="Silvi Pandey" userId="S::silvi_pandey@mfe.berkeley.edu::2d231092-3269-429e-a10f-576235919c04" providerId="AD" clId="Web-{F776A9EA-5808-B876-1CA5-9EDFBC703E28}" dt="2020-10-12T19:38:02.863" v="340"/>
          <ac:spMkLst>
            <pc:docMk/>
            <pc:sldMk cId="336434619" sldId="269"/>
            <ac:spMk id="167" creationId="{439C4658-FDF2-4373-8344-47DA03B04310}"/>
          </ac:spMkLst>
        </pc:spChg>
        <pc:spChg chg="add del">
          <ac:chgData name="Silvi Pandey" userId="S::silvi_pandey@mfe.berkeley.edu::2d231092-3269-429e-a10f-576235919c04" providerId="AD" clId="Web-{F776A9EA-5808-B876-1CA5-9EDFBC703E28}" dt="2020-10-12T19:38:02.863" v="340"/>
          <ac:spMkLst>
            <pc:docMk/>
            <pc:sldMk cId="336434619" sldId="269"/>
            <ac:spMk id="168" creationId="{C0246788-5559-4236-B1FF-BE8D221042CC}"/>
          </ac:spMkLst>
        </pc:spChg>
        <pc:spChg chg="add del">
          <ac:chgData name="Silvi Pandey" userId="S::silvi_pandey@mfe.berkeley.edu::2d231092-3269-429e-a10f-576235919c04" providerId="AD" clId="Web-{F776A9EA-5808-B876-1CA5-9EDFBC703E28}" dt="2020-10-12T19:38:49.116" v="342"/>
          <ac:spMkLst>
            <pc:docMk/>
            <pc:sldMk cId="336434619" sldId="269"/>
            <ac:spMk id="170" creationId="{1286F636-668F-4D6D-82E9-73203A7D4409}"/>
          </ac:spMkLst>
        </pc:spChg>
        <pc:spChg chg="add del">
          <ac:chgData name="Silvi Pandey" userId="S::silvi_pandey@mfe.berkeley.edu::2d231092-3269-429e-a10f-576235919c04" providerId="AD" clId="Web-{F776A9EA-5808-B876-1CA5-9EDFBC703E28}" dt="2020-10-12T19:39:03.648" v="344"/>
          <ac:spMkLst>
            <pc:docMk/>
            <pc:sldMk cId="336434619" sldId="269"/>
            <ac:spMk id="172" creationId="{1286F636-668F-4D6D-82E9-73203A7D4409}"/>
          </ac:spMkLst>
        </pc:spChg>
        <pc:spChg chg="add del">
          <ac:chgData name="Silvi Pandey" userId="S::silvi_pandey@mfe.berkeley.edu::2d231092-3269-429e-a10f-576235919c04" providerId="AD" clId="Web-{F776A9EA-5808-B876-1CA5-9EDFBC703E28}" dt="2020-10-12T19:39:34.150" v="346"/>
          <ac:spMkLst>
            <pc:docMk/>
            <pc:sldMk cId="336434619" sldId="269"/>
            <ac:spMk id="174" creationId="{947E7D61-BB1D-4590-8140-121C9156B253}"/>
          </ac:spMkLst>
        </pc:spChg>
        <pc:spChg chg="add del">
          <ac:chgData name="Silvi Pandey" userId="S::silvi_pandey@mfe.berkeley.edu::2d231092-3269-429e-a10f-576235919c04" providerId="AD" clId="Web-{F776A9EA-5808-B876-1CA5-9EDFBC703E28}" dt="2020-10-12T19:39:34.150" v="346"/>
          <ac:spMkLst>
            <pc:docMk/>
            <pc:sldMk cId="336434619" sldId="269"/>
            <ac:spMk id="175" creationId="{FE002931-6809-4626-B0A5-9A0C9AC823F2}"/>
          </ac:spMkLst>
        </pc:spChg>
        <pc:spChg chg="add del">
          <ac:chgData name="Silvi Pandey" userId="S::silvi_pandey@mfe.berkeley.edu::2d231092-3269-429e-a10f-576235919c04" providerId="AD" clId="Web-{F776A9EA-5808-B876-1CA5-9EDFBC703E28}" dt="2020-10-12T19:39:34.150" v="346"/>
          <ac:spMkLst>
            <pc:docMk/>
            <pc:sldMk cId="336434619" sldId="269"/>
            <ac:spMk id="176" creationId="{8D489E29-742E-4D34-AB08-CE3217805B81}"/>
          </ac:spMkLst>
        </pc:spChg>
        <pc:spChg chg="add del">
          <ac:chgData name="Silvi Pandey" userId="S::silvi_pandey@mfe.berkeley.edu::2d231092-3269-429e-a10f-576235919c04" providerId="AD" clId="Web-{F776A9EA-5808-B876-1CA5-9EDFBC703E28}" dt="2020-10-12T19:39:41.447" v="348"/>
          <ac:spMkLst>
            <pc:docMk/>
            <pc:sldMk cId="336434619" sldId="269"/>
            <ac:spMk id="178" creationId="{947E7D61-BB1D-4590-8140-121C9156B253}"/>
          </ac:spMkLst>
        </pc:spChg>
        <pc:spChg chg="add del">
          <ac:chgData name="Silvi Pandey" userId="S::silvi_pandey@mfe.berkeley.edu::2d231092-3269-429e-a10f-576235919c04" providerId="AD" clId="Web-{F776A9EA-5808-B876-1CA5-9EDFBC703E28}" dt="2020-10-12T19:39:41.447" v="348"/>
          <ac:spMkLst>
            <pc:docMk/>
            <pc:sldMk cId="336434619" sldId="269"/>
            <ac:spMk id="179" creationId="{6E0488BA-180E-40D8-8350-4B179179556B}"/>
          </ac:spMkLst>
        </pc:spChg>
        <pc:spChg chg="add del">
          <ac:chgData name="Silvi Pandey" userId="S::silvi_pandey@mfe.berkeley.edu::2d231092-3269-429e-a10f-576235919c04" providerId="AD" clId="Web-{F776A9EA-5808-B876-1CA5-9EDFBC703E28}" dt="2020-10-12T19:39:44.822" v="350"/>
          <ac:spMkLst>
            <pc:docMk/>
            <pc:sldMk cId="336434619" sldId="269"/>
            <ac:spMk id="181" creationId="{1286F636-668F-4D6D-82E9-73203A7D4409}"/>
          </ac:spMkLst>
        </pc:spChg>
        <pc:spChg chg="add del">
          <ac:chgData name="Silvi Pandey" userId="S::silvi_pandey@mfe.berkeley.edu::2d231092-3269-429e-a10f-576235919c04" providerId="AD" clId="Web-{F776A9EA-5808-B876-1CA5-9EDFBC703E28}" dt="2020-10-12T19:39:44.822" v="350"/>
          <ac:spMkLst>
            <pc:docMk/>
            <pc:sldMk cId="336434619" sldId="269"/>
            <ac:spMk id="182" creationId="{02579EAF-E5BA-46B5-A38A-6B7A4863D980}"/>
          </ac:spMkLst>
        </pc:spChg>
        <pc:spChg chg="add del">
          <ac:chgData name="Silvi Pandey" userId="S::silvi_pandey@mfe.berkeley.edu::2d231092-3269-429e-a10f-576235919c04" providerId="AD" clId="Web-{F776A9EA-5808-B876-1CA5-9EDFBC703E28}" dt="2020-10-12T19:39:44.822" v="350"/>
          <ac:spMkLst>
            <pc:docMk/>
            <pc:sldMk cId="336434619" sldId="269"/>
            <ac:spMk id="183" creationId="{3CA1207F-AA2F-452E-BCAE-5CA02F7B43ED}"/>
          </ac:spMkLst>
        </pc:spChg>
        <pc:spChg chg="add del">
          <ac:chgData name="Silvi Pandey" userId="S::silvi_pandey@mfe.berkeley.edu::2d231092-3269-429e-a10f-576235919c04" providerId="AD" clId="Web-{F776A9EA-5808-B876-1CA5-9EDFBC703E28}" dt="2020-10-12T19:39:44.822" v="350"/>
          <ac:spMkLst>
            <pc:docMk/>
            <pc:sldMk cId="336434619" sldId="269"/>
            <ac:spMk id="184" creationId="{0651FE81-1C7F-487C-90B5-3657FF28B8EB}"/>
          </ac:spMkLst>
        </pc:spChg>
        <pc:spChg chg="add del">
          <ac:chgData name="Silvi Pandey" userId="S::silvi_pandey@mfe.berkeley.edu::2d231092-3269-429e-a10f-576235919c04" providerId="AD" clId="Web-{F776A9EA-5808-B876-1CA5-9EDFBC703E28}" dt="2020-10-12T19:39:44.822" v="350"/>
          <ac:spMkLst>
            <pc:docMk/>
            <pc:sldMk cId="336434619" sldId="269"/>
            <ac:spMk id="185" creationId="{AFC0668D-65B3-4BF4-B37D-8103EAE305BC}"/>
          </ac:spMkLst>
        </pc:spChg>
        <pc:spChg chg="add del">
          <ac:chgData name="Silvi Pandey" userId="S::silvi_pandey@mfe.berkeley.edu::2d231092-3269-429e-a10f-576235919c04" providerId="AD" clId="Web-{F776A9EA-5808-B876-1CA5-9EDFBC703E28}" dt="2020-10-12T19:39:44.822" v="350"/>
          <ac:spMkLst>
            <pc:docMk/>
            <pc:sldMk cId="336434619" sldId="269"/>
            <ac:spMk id="186" creationId="{7F5C5863-8C3D-4376-987B-06A637F96B73}"/>
          </ac:spMkLst>
        </pc:spChg>
        <pc:spChg chg="add del">
          <ac:chgData name="Silvi Pandey" userId="S::silvi_pandey@mfe.berkeley.edu::2d231092-3269-429e-a10f-576235919c04" providerId="AD" clId="Web-{F776A9EA-5808-B876-1CA5-9EDFBC703E28}" dt="2020-10-12T19:41:22.047" v="352"/>
          <ac:spMkLst>
            <pc:docMk/>
            <pc:sldMk cId="336434619" sldId="269"/>
            <ac:spMk id="188" creationId="{947E7D61-BB1D-4590-8140-121C9156B253}"/>
          </ac:spMkLst>
        </pc:spChg>
        <pc:spChg chg="add del">
          <ac:chgData name="Silvi Pandey" userId="S::silvi_pandey@mfe.berkeley.edu::2d231092-3269-429e-a10f-576235919c04" providerId="AD" clId="Web-{F776A9EA-5808-B876-1CA5-9EDFBC703E28}" dt="2020-10-12T19:41:22.047" v="352"/>
          <ac:spMkLst>
            <pc:docMk/>
            <pc:sldMk cId="336434619" sldId="269"/>
            <ac:spMk id="189" creationId="{6E0488BA-180E-40D8-8350-4B179179556B}"/>
          </ac:spMkLst>
        </pc:spChg>
        <pc:spChg chg="add del">
          <ac:chgData name="Silvi Pandey" userId="S::silvi_pandey@mfe.berkeley.edu::2d231092-3269-429e-a10f-576235919c04" providerId="AD" clId="Web-{F776A9EA-5808-B876-1CA5-9EDFBC703E28}" dt="2020-10-12T19:43:08.194" v="362"/>
          <ac:spMkLst>
            <pc:docMk/>
            <pc:sldMk cId="336434619" sldId="269"/>
            <ac:spMk id="191" creationId="{17707B28-2F38-4C84-9445-C1AA9A70D6A7}"/>
          </ac:spMkLst>
        </pc:spChg>
        <pc:spChg chg="add del">
          <ac:chgData name="Silvi Pandey" userId="S::silvi_pandey@mfe.berkeley.edu::2d231092-3269-429e-a10f-576235919c04" providerId="AD" clId="Web-{F776A9EA-5808-B876-1CA5-9EDFBC703E28}" dt="2020-10-12T19:43:08.194" v="362"/>
          <ac:spMkLst>
            <pc:docMk/>
            <pc:sldMk cId="336434619" sldId="269"/>
            <ac:spMk id="192" creationId="{2094B5A5-3C15-429B-B654-BF45CCA0780C}"/>
          </ac:spMkLst>
        </pc:spChg>
        <pc:spChg chg="add del">
          <ac:chgData name="Silvi Pandey" userId="S::silvi_pandey@mfe.berkeley.edu::2d231092-3269-429e-a10f-576235919c04" providerId="AD" clId="Web-{F776A9EA-5808-B876-1CA5-9EDFBC703E28}" dt="2020-10-12T19:43:08.194" v="362"/>
          <ac:spMkLst>
            <pc:docMk/>
            <pc:sldMk cId="336434619" sldId="269"/>
            <ac:spMk id="193" creationId="{F7CB6650-0CD5-440C-806C-AD6D484D92D6}"/>
          </ac:spMkLst>
        </pc:spChg>
        <pc:spChg chg="add del">
          <ac:chgData name="Silvi Pandey" userId="S::silvi_pandey@mfe.berkeley.edu::2d231092-3269-429e-a10f-576235919c04" providerId="AD" clId="Web-{F776A9EA-5808-B876-1CA5-9EDFBC703E28}" dt="2020-10-12T19:43:08.194" v="362"/>
          <ac:spMkLst>
            <pc:docMk/>
            <pc:sldMk cId="336434619" sldId="269"/>
            <ac:spMk id="194" creationId="{A25B54F5-95D0-406D-8C09-236BC11CFF8D}"/>
          </ac:spMkLst>
        </pc:spChg>
        <pc:spChg chg="add del">
          <ac:chgData name="Silvi Pandey" userId="S::silvi_pandey@mfe.berkeley.edu::2d231092-3269-429e-a10f-576235919c04" providerId="AD" clId="Web-{F776A9EA-5808-B876-1CA5-9EDFBC703E28}" dt="2020-10-12T19:43:08.194" v="362"/>
          <ac:spMkLst>
            <pc:docMk/>
            <pc:sldMk cId="336434619" sldId="269"/>
            <ac:spMk id="195" creationId="{8ED8709F-C7C0-4C34-A7CB-1CAC887EBF4C}"/>
          </ac:spMkLst>
        </pc:spChg>
        <pc:spChg chg="add del">
          <ac:chgData name="Silvi Pandey" userId="S::silvi_pandey@mfe.berkeley.edu::2d231092-3269-429e-a10f-576235919c04" providerId="AD" clId="Web-{F776A9EA-5808-B876-1CA5-9EDFBC703E28}" dt="2020-10-12T19:43:08.194" v="362"/>
          <ac:spMkLst>
            <pc:docMk/>
            <pc:sldMk cId="336434619" sldId="269"/>
            <ac:spMk id="196" creationId="{062A8032-6560-4E26-B146-0212F84E294E}"/>
          </ac:spMkLst>
        </pc:spChg>
        <pc:spChg chg="add">
          <ac:chgData name="Silvi Pandey" userId="S::silvi_pandey@mfe.berkeley.edu::2d231092-3269-429e-a10f-576235919c04" providerId="AD" clId="Web-{F776A9EA-5808-B876-1CA5-9EDFBC703E28}" dt="2020-10-12T19:43:08.194" v="362"/>
          <ac:spMkLst>
            <pc:docMk/>
            <pc:sldMk cId="336434619" sldId="269"/>
            <ac:spMk id="212" creationId="{17707B28-2F38-4C84-9445-C1AA9A70D6A7}"/>
          </ac:spMkLst>
        </pc:spChg>
        <pc:spChg chg="add">
          <ac:chgData name="Silvi Pandey" userId="S::silvi_pandey@mfe.berkeley.edu::2d231092-3269-429e-a10f-576235919c04" providerId="AD" clId="Web-{F776A9EA-5808-B876-1CA5-9EDFBC703E28}" dt="2020-10-12T19:43:08.194" v="362"/>
          <ac:spMkLst>
            <pc:docMk/>
            <pc:sldMk cId="336434619" sldId="269"/>
            <ac:spMk id="214" creationId="{2094B5A5-3C15-429B-B654-BF45CCA0780C}"/>
          </ac:spMkLst>
        </pc:spChg>
        <pc:spChg chg="add">
          <ac:chgData name="Silvi Pandey" userId="S::silvi_pandey@mfe.berkeley.edu::2d231092-3269-429e-a10f-576235919c04" providerId="AD" clId="Web-{F776A9EA-5808-B876-1CA5-9EDFBC703E28}" dt="2020-10-12T19:43:08.194" v="362"/>
          <ac:spMkLst>
            <pc:docMk/>
            <pc:sldMk cId="336434619" sldId="269"/>
            <ac:spMk id="216" creationId="{F7CB6650-0CD5-440C-806C-AD6D484D92D6}"/>
          </ac:spMkLst>
        </pc:spChg>
        <pc:spChg chg="add">
          <ac:chgData name="Silvi Pandey" userId="S::silvi_pandey@mfe.berkeley.edu::2d231092-3269-429e-a10f-576235919c04" providerId="AD" clId="Web-{F776A9EA-5808-B876-1CA5-9EDFBC703E28}" dt="2020-10-12T19:43:08.194" v="362"/>
          <ac:spMkLst>
            <pc:docMk/>
            <pc:sldMk cId="336434619" sldId="269"/>
            <ac:spMk id="218" creationId="{A25B54F5-95D0-406D-8C09-236BC11CFF8D}"/>
          </ac:spMkLst>
        </pc:spChg>
        <pc:spChg chg="add">
          <ac:chgData name="Silvi Pandey" userId="S::silvi_pandey@mfe.berkeley.edu::2d231092-3269-429e-a10f-576235919c04" providerId="AD" clId="Web-{F776A9EA-5808-B876-1CA5-9EDFBC703E28}" dt="2020-10-12T19:43:08.194" v="362"/>
          <ac:spMkLst>
            <pc:docMk/>
            <pc:sldMk cId="336434619" sldId="269"/>
            <ac:spMk id="220" creationId="{8ED8709F-C7C0-4C34-A7CB-1CAC887EBF4C}"/>
          </ac:spMkLst>
        </pc:spChg>
        <pc:spChg chg="add">
          <ac:chgData name="Silvi Pandey" userId="S::silvi_pandey@mfe.berkeley.edu::2d231092-3269-429e-a10f-576235919c04" providerId="AD" clId="Web-{F776A9EA-5808-B876-1CA5-9EDFBC703E28}" dt="2020-10-12T19:43:08.194" v="362"/>
          <ac:spMkLst>
            <pc:docMk/>
            <pc:sldMk cId="336434619" sldId="269"/>
            <ac:spMk id="222" creationId="{062A8032-6560-4E26-B146-0212F84E294E}"/>
          </ac:spMkLst>
        </pc:spChg>
        <pc:grpChg chg="del">
          <ac:chgData name="Silvi Pandey" userId="S::silvi_pandey@mfe.berkeley.edu::2d231092-3269-429e-a10f-576235919c04" providerId="AD" clId="Web-{F776A9EA-5808-B876-1CA5-9EDFBC703E28}" dt="2020-10-12T19:35:37.495" v="0"/>
          <ac:grpSpMkLst>
            <pc:docMk/>
            <pc:sldMk cId="336434619" sldId="269"/>
            <ac:grpSpMk id="99" creationId="{02692A53-0FE2-462A-9D11-1071D6DA039E}"/>
          </ac:grpSpMkLst>
        </pc:grpChg>
        <pc:grpChg chg="add del">
          <ac:chgData name="Silvi Pandey" userId="S::silvi_pandey@mfe.berkeley.edu::2d231092-3269-429e-a10f-576235919c04" providerId="AD" clId="Web-{F776A9EA-5808-B876-1CA5-9EDFBC703E28}" dt="2020-10-12T19:41:22.109" v="353"/>
          <ac:grpSpMkLst>
            <pc:docMk/>
            <pc:sldMk cId="336434619" sldId="269"/>
            <ac:grpSpMk id="115" creationId="{02692A53-0FE2-462A-9D11-1071D6DA039E}"/>
          </ac:grpSpMkLst>
        </pc:grpChg>
        <pc:grpChg chg="add del">
          <ac:chgData name="Silvi Pandey" userId="S::silvi_pandey@mfe.berkeley.edu::2d231092-3269-429e-a10f-576235919c04" providerId="AD" clId="Web-{F776A9EA-5808-B876-1CA5-9EDFBC703E28}" dt="2020-10-12T19:37:40.487" v="336"/>
          <ac:grpSpMkLst>
            <pc:docMk/>
            <pc:sldMk cId="336434619" sldId="269"/>
            <ac:grpSpMk id="138" creationId="{623A82C8-0070-4018-9AD8-D44F49C9AB94}"/>
          </ac:grpSpMkLst>
        </pc:grpChg>
        <pc:grpChg chg="add del">
          <ac:chgData name="Silvi Pandey" userId="S::silvi_pandey@mfe.berkeley.edu::2d231092-3269-429e-a10f-576235919c04" providerId="AD" clId="Web-{F776A9EA-5808-B876-1CA5-9EDFBC703E28}" dt="2020-10-12T19:37:47.019" v="338"/>
          <ac:grpSpMkLst>
            <pc:docMk/>
            <pc:sldMk cId="336434619" sldId="269"/>
            <ac:grpSpMk id="140" creationId="{1B4BB704-DAE6-4EA5-9D27-3C8564A5A3BA}"/>
          </ac:grpSpMkLst>
        </pc:grpChg>
        <pc:grpChg chg="add del">
          <ac:chgData name="Silvi Pandey" userId="S::silvi_pandey@mfe.berkeley.edu::2d231092-3269-429e-a10f-576235919c04" providerId="AD" clId="Web-{F776A9EA-5808-B876-1CA5-9EDFBC703E28}" dt="2020-10-12T19:37:33.377" v="334"/>
          <ac:grpSpMkLst>
            <pc:docMk/>
            <pc:sldMk cId="336434619" sldId="269"/>
            <ac:grpSpMk id="141" creationId="{02692A53-0FE2-462A-9D11-1071D6DA039E}"/>
          </ac:grpSpMkLst>
        </pc:grpChg>
        <pc:grpChg chg="add del">
          <ac:chgData name="Silvi Pandey" userId="S::silvi_pandey@mfe.berkeley.edu::2d231092-3269-429e-a10f-576235919c04" providerId="AD" clId="Web-{F776A9EA-5808-B876-1CA5-9EDFBC703E28}" dt="2020-10-12T19:38:02.863" v="340"/>
          <ac:grpSpMkLst>
            <pc:docMk/>
            <pc:sldMk cId="336434619" sldId="269"/>
            <ac:grpSpMk id="161" creationId="{623A82C8-0070-4018-9AD8-D44F49C9AB94}"/>
          </ac:grpSpMkLst>
        </pc:grpChg>
        <pc:grpChg chg="add del">
          <ac:chgData name="Silvi Pandey" userId="S::silvi_pandey@mfe.berkeley.edu::2d231092-3269-429e-a10f-576235919c04" providerId="AD" clId="Web-{F776A9EA-5808-B876-1CA5-9EDFBC703E28}" dt="2020-10-12T19:38:49.116" v="342"/>
          <ac:grpSpMkLst>
            <pc:docMk/>
            <pc:sldMk cId="336434619" sldId="269"/>
            <ac:grpSpMk id="169" creationId="{623A82C8-0070-4018-9AD8-D44F49C9AB94}"/>
          </ac:grpSpMkLst>
        </pc:grpChg>
        <pc:grpChg chg="add del">
          <ac:chgData name="Silvi Pandey" userId="S::silvi_pandey@mfe.berkeley.edu::2d231092-3269-429e-a10f-576235919c04" providerId="AD" clId="Web-{F776A9EA-5808-B876-1CA5-9EDFBC703E28}" dt="2020-10-12T19:39:03.648" v="344"/>
          <ac:grpSpMkLst>
            <pc:docMk/>
            <pc:sldMk cId="336434619" sldId="269"/>
            <ac:grpSpMk id="171" creationId="{623A82C8-0070-4018-9AD8-D44F49C9AB94}"/>
          </ac:grpSpMkLst>
        </pc:grpChg>
        <pc:grpChg chg="add del">
          <ac:chgData name="Silvi Pandey" userId="S::silvi_pandey@mfe.berkeley.edu::2d231092-3269-429e-a10f-576235919c04" providerId="AD" clId="Web-{F776A9EA-5808-B876-1CA5-9EDFBC703E28}" dt="2020-10-12T19:39:34.150" v="346"/>
          <ac:grpSpMkLst>
            <pc:docMk/>
            <pc:sldMk cId="336434619" sldId="269"/>
            <ac:grpSpMk id="173" creationId="{1B4BB704-DAE6-4EA5-9D27-3C8564A5A3BA}"/>
          </ac:grpSpMkLst>
        </pc:grpChg>
        <pc:grpChg chg="add del">
          <ac:chgData name="Silvi Pandey" userId="S::silvi_pandey@mfe.berkeley.edu::2d231092-3269-429e-a10f-576235919c04" providerId="AD" clId="Web-{F776A9EA-5808-B876-1CA5-9EDFBC703E28}" dt="2020-10-12T19:39:41.447" v="348"/>
          <ac:grpSpMkLst>
            <pc:docMk/>
            <pc:sldMk cId="336434619" sldId="269"/>
            <ac:grpSpMk id="177" creationId="{1B4BB704-DAE6-4EA5-9D27-3C8564A5A3BA}"/>
          </ac:grpSpMkLst>
        </pc:grpChg>
        <pc:grpChg chg="add del">
          <ac:chgData name="Silvi Pandey" userId="S::silvi_pandey@mfe.berkeley.edu::2d231092-3269-429e-a10f-576235919c04" providerId="AD" clId="Web-{F776A9EA-5808-B876-1CA5-9EDFBC703E28}" dt="2020-10-12T19:39:44.822" v="350"/>
          <ac:grpSpMkLst>
            <pc:docMk/>
            <pc:sldMk cId="336434619" sldId="269"/>
            <ac:grpSpMk id="180" creationId="{623A82C8-0070-4018-9AD8-D44F49C9AB94}"/>
          </ac:grpSpMkLst>
        </pc:grpChg>
        <pc:grpChg chg="add del">
          <ac:chgData name="Silvi Pandey" userId="S::silvi_pandey@mfe.berkeley.edu::2d231092-3269-429e-a10f-576235919c04" providerId="AD" clId="Web-{F776A9EA-5808-B876-1CA5-9EDFBC703E28}" dt="2020-10-12T19:41:22.047" v="352"/>
          <ac:grpSpMkLst>
            <pc:docMk/>
            <pc:sldMk cId="336434619" sldId="269"/>
            <ac:grpSpMk id="187" creationId="{1B4BB704-DAE6-4EA5-9D27-3C8564A5A3BA}"/>
          </ac:grpSpMkLst>
        </pc:grpChg>
        <pc:grpChg chg="add del">
          <ac:chgData name="Silvi Pandey" userId="S::silvi_pandey@mfe.berkeley.edu::2d231092-3269-429e-a10f-576235919c04" providerId="AD" clId="Web-{F776A9EA-5808-B876-1CA5-9EDFBC703E28}" dt="2020-10-12T19:43:08.194" v="362"/>
          <ac:grpSpMkLst>
            <pc:docMk/>
            <pc:sldMk cId="336434619" sldId="269"/>
            <ac:grpSpMk id="190" creationId="{02692A53-0FE2-462A-9D11-1071D6DA039E}"/>
          </ac:grpSpMkLst>
        </pc:grpChg>
        <pc:grpChg chg="add">
          <ac:chgData name="Silvi Pandey" userId="S::silvi_pandey@mfe.berkeley.edu::2d231092-3269-429e-a10f-576235919c04" providerId="AD" clId="Web-{F776A9EA-5808-B876-1CA5-9EDFBC703E28}" dt="2020-10-12T19:43:08.194" v="362"/>
          <ac:grpSpMkLst>
            <pc:docMk/>
            <pc:sldMk cId="336434619" sldId="269"/>
            <ac:grpSpMk id="201" creationId="{02692A53-0FE2-462A-9D11-1071D6DA039E}"/>
          </ac:grpSpMkLst>
        </pc:grpChg>
        <pc:picChg chg="add mod ord">
          <ac:chgData name="Silvi Pandey" userId="S::silvi_pandey@mfe.berkeley.edu::2d231092-3269-429e-a10f-576235919c04" providerId="AD" clId="Web-{F776A9EA-5808-B876-1CA5-9EDFBC703E28}" dt="2020-10-12T19:43:08.194" v="362"/>
          <ac:picMkLst>
            <pc:docMk/>
            <pc:sldMk cId="336434619" sldId="269"/>
            <ac:picMk id="6" creationId="{EFEEADF3-F45D-4F59-B3FD-812E4486E6DB}"/>
          </ac:picMkLst>
        </pc:picChg>
        <pc:picChg chg="add mod">
          <ac:chgData name="Silvi Pandey" userId="S::silvi_pandey@mfe.berkeley.edu::2d231092-3269-429e-a10f-576235919c04" providerId="AD" clId="Web-{F776A9EA-5808-B876-1CA5-9EDFBC703E28}" dt="2020-10-12T19:43:08.194" v="362"/>
          <ac:picMkLst>
            <pc:docMk/>
            <pc:sldMk cId="336434619" sldId="269"/>
            <ac:picMk id="7" creationId="{81D6B46A-C773-4F11-B1B4-18A168CC4067}"/>
          </ac:picMkLst>
        </pc:picChg>
        <pc:picChg chg="add mod ord">
          <ac:chgData name="Silvi Pandey" userId="S::silvi_pandey@mfe.berkeley.edu::2d231092-3269-429e-a10f-576235919c04" providerId="AD" clId="Web-{F776A9EA-5808-B876-1CA5-9EDFBC703E28}" dt="2020-10-12T19:43:08.194" v="362"/>
          <ac:picMkLst>
            <pc:docMk/>
            <pc:sldMk cId="336434619" sldId="269"/>
            <ac:picMk id="8" creationId="{3E15EBFB-84CE-4032-95F3-EFE6CFA1F9B5}"/>
          </ac:picMkLst>
        </pc:picChg>
        <pc:picChg chg="add mod">
          <ac:chgData name="Silvi Pandey" userId="S::silvi_pandey@mfe.berkeley.edu::2d231092-3269-429e-a10f-576235919c04" providerId="AD" clId="Web-{F776A9EA-5808-B876-1CA5-9EDFBC703E28}" dt="2020-10-12T19:43:08.194" v="362"/>
          <ac:picMkLst>
            <pc:docMk/>
            <pc:sldMk cId="336434619" sldId="269"/>
            <ac:picMk id="9" creationId="{2992634F-1EA0-4F57-AEE3-45EE5BDF7A51}"/>
          </ac:picMkLst>
        </pc:picChg>
        <pc:picChg chg="del mod">
          <ac:chgData name="Silvi Pandey" userId="S::silvi_pandey@mfe.berkeley.edu::2d231092-3269-429e-a10f-576235919c04" providerId="AD" clId="Web-{F776A9EA-5808-B876-1CA5-9EDFBC703E28}" dt="2020-10-12T19:42:23.910" v="354"/>
          <ac:picMkLst>
            <pc:docMk/>
            <pc:sldMk cId="336434619" sldId="269"/>
            <ac:picMk id="59" creationId="{B0D60219-61DF-4CCB-BA48-90EDBE1C2A6D}"/>
          </ac:picMkLst>
        </pc:picChg>
        <pc:picChg chg="del mod ord">
          <ac:chgData name="Silvi Pandey" userId="S::silvi_pandey@mfe.berkeley.edu::2d231092-3269-429e-a10f-576235919c04" providerId="AD" clId="Web-{F776A9EA-5808-B876-1CA5-9EDFBC703E28}" dt="2020-10-12T19:42:23.910" v="355"/>
          <ac:picMkLst>
            <pc:docMk/>
            <pc:sldMk cId="336434619" sldId="269"/>
            <ac:picMk id="60" creationId="{CEE46F74-2BFF-4834-A561-6191AC56A8BA}"/>
          </ac:picMkLst>
        </pc:picChg>
        <pc:picChg chg="del mod ord">
          <ac:chgData name="Silvi Pandey" userId="S::silvi_pandey@mfe.berkeley.edu::2d231092-3269-429e-a10f-576235919c04" providerId="AD" clId="Web-{F776A9EA-5808-B876-1CA5-9EDFBC703E28}" dt="2020-10-12T19:42:23.910" v="356"/>
          <ac:picMkLst>
            <pc:docMk/>
            <pc:sldMk cId="336434619" sldId="269"/>
            <ac:picMk id="61" creationId="{32A163AD-4438-44E9-9E51-14AEECFA65D9}"/>
          </ac:picMkLst>
        </pc:picChg>
        <pc:picChg chg="del mod ord">
          <ac:chgData name="Silvi Pandey" userId="S::silvi_pandey@mfe.berkeley.edu::2d231092-3269-429e-a10f-576235919c04" providerId="AD" clId="Web-{F776A9EA-5808-B876-1CA5-9EDFBC703E28}" dt="2020-10-12T19:42:23.910" v="357"/>
          <ac:picMkLst>
            <pc:docMk/>
            <pc:sldMk cId="336434619" sldId="269"/>
            <ac:picMk id="62" creationId="{38ECF46E-ED46-4A98-8579-9CC73FA99201}"/>
          </ac:picMkLst>
        </pc:picChg>
      </pc:sldChg>
      <pc:sldChg chg="addSp delSp modSp new">
        <pc:chgData name="Silvi Pandey" userId="S::silvi_pandey@mfe.berkeley.edu::2d231092-3269-429e-a10f-576235919c04" providerId="AD" clId="Web-{F776A9EA-5808-B876-1CA5-9EDFBC703E28}" dt="2020-10-12T20:49:16.302" v="1531" actId="1076"/>
        <pc:sldMkLst>
          <pc:docMk/>
          <pc:sldMk cId="994207782" sldId="271"/>
        </pc:sldMkLst>
        <pc:spChg chg="mod">
          <ac:chgData name="Silvi Pandey" userId="S::silvi_pandey@mfe.berkeley.edu::2d231092-3269-429e-a10f-576235919c04" providerId="AD" clId="Web-{F776A9EA-5808-B876-1CA5-9EDFBC703E28}" dt="2020-10-12T20:22:20.613" v="1513" actId="20577"/>
          <ac:spMkLst>
            <pc:docMk/>
            <pc:sldMk cId="994207782" sldId="271"/>
            <ac:spMk id="2" creationId="{34039503-69BB-4E56-B0D5-2ED5BA4AA971}"/>
          </ac:spMkLst>
        </pc:spChg>
        <pc:spChg chg="del">
          <ac:chgData name="Silvi Pandey" userId="S::silvi_pandey@mfe.berkeley.edu::2d231092-3269-429e-a10f-576235919c04" providerId="AD" clId="Web-{F776A9EA-5808-B876-1CA5-9EDFBC703E28}" dt="2020-10-12T20:22:33.724" v="1514"/>
          <ac:spMkLst>
            <pc:docMk/>
            <pc:sldMk cId="994207782" sldId="271"/>
            <ac:spMk id="3" creationId="{0F021784-41BC-44A3-9A35-772818703962}"/>
          </ac:spMkLst>
        </pc:spChg>
        <pc:picChg chg="add mod ord">
          <ac:chgData name="Silvi Pandey" userId="S::silvi_pandey@mfe.berkeley.edu::2d231092-3269-429e-a10f-576235919c04" providerId="AD" clId="Web-{F776A9EA-5808-B876-1CA5-9EDFBC703E28}" dt="2020-10-12T20:49:06.192" v="1525" actId="1076"/>
          <ac:picMkLst>
            <pc:docMk/>
            <pc:sldMk cId="994207782" sldId="271"/>
            <ac:picMk id="5" creationId="{BDD00F56-A30D-4747-A036-7D00EEB99C3B}"/>
          </ac:picMkLst>
        </pc:picChg>
        <pc:picChg chg="add mod">
          <ac:chgData name="Silvi Pandey" userId="S::silvi_pandey@mfe.berkeley.edu::2d231092-3269-429e-a10f-576235919c04" providerId="AD" clId="Web-{F776A9EA-5808-B876-1CA5-9EDFBC703E28}" dt="2020-10-12T20:22:57.194" v="1515"/>
          <ac:picMkLst>
            <pc:docMk/>
            <pc:sldMk cId="994207782" sldId="271"/>
            <ac:picMk id="6" creationId="{1444FD2E-B190-485E-A664-AC029CFB493B}"/>
          </ac:picMkLst>
        </pc:picChg>
        <pc:picChg chg="add mod">
          <ac:chgData name="Silvi Pandey" userId="S::silvi_pandey@mfe.berkeley.edu::2d231092-3269-429e-a10f-576235919c04" providerId="AD" clId="Web-{F776A9EA-5808-B876-1CA5-9EDFBC703E28}" dt="2020-10-12T20:46:57.341" v="1516"/>
          <ac:picMkLst>
            <pc:docMk/>
            <pc:sldMk cId="994207782" sldId="271"/>
            <ac:picMk id="7" creationId="{D7E9D5B8-F143-4707-80E7-9D44AF1696E0}"/>
          </ac:picMkLst>
        </pc:picChg>
        <pc:picChg chg="add mod">
          <ac:chgData name="Silvi Pandey" userId="S::silvi_pandey@mfe.berkeley.edu::2d231092-3269-429e-a10f-576235919c04" providerId="AD" clId="Web-{F776A9EA-5808-B876-1CA5-9EDFBC703E28}" dt="2020-10-12T20:49:16.302" v="1531" actId="1076"/>
          <ac:picMkLst>
            <pc:docMk/>
            <pc:sldMk cId="994207782" sldId="271"/>
            <ac:picMk id="8" creationId="{04631436-58A6-425D-9257-E9407A0DF21C}"/>
          </ac:picMkLst>
        </pc:picChg>
        <pc:picChg chg="add mod">
          <ac:chgData name="Silvi Pandey" userId="S::silvi_pandey@mfe.berkeley.edu::2d231092-3269-429e-a10f-576235919c04" providerId="AD" clId="Web-{F776A9EA-5808-B876-1CA5-9EDFBC703E28}" dt="2020-10-12T20:49:11.364" v="1530" actId="1076"/>
          <ac:picMkLst>
            <pc:docMk/>
            <pc:sldMk cId="994207782" sldId="271"/>
            <ac:picMk id="9" creationId="{B67BDB20-079D-41CB-A205-846DA84BFB94}"/>
          </ac:picMkLst>
        </pc:picChg>
        <pc:picChg chg="add mod">
          <ac:chgData name="Silvi Pandey" userId="S::silvi_pandey@mfe.berkeley.edu::2d231092-3269-429e-a10f-576235919c04" providerId="AD" clId="Web-{F776A9EA-5808-B876-1CA5-9EDFBC703E28}" dt="2020-10-12T20:49:11.317" v="1529" actId="1076"/>
          <ac:picMkLst>
            <pc:docMk/>
            <pc:sldMk cId="994207782" sldId="271"/>
            <ac:picMk id="10" creationId="{F7251BCD-D3F0-48FA-AA72-10CBFA6F3C21}"/>
          </ac:picMkLst>
        </pc:picChg>
        <pc:picChg chg="add mod">
          <ac:chgData name="Silvi Pandey" userId="S::silvi_pandey@mfe.berkeley.edu::2d231092-3269-429e-a10f-576235919c04" providerId="AD" clId="Web-{F776A9EA-5808-B876-1CA5-9EDFBC703E28}" dt="2020-10-12T20:49:09.349" v="1528" actId="1076"/>
          <ac:picMkLst>
            <pc:docMk/>
            <pc:sldMk cId="994207782" sldId="271"/>
            <ac:picMk id="11" creationId="{5EB72AED-3D31-4B2E-B85F-FF282C99A71B}"/>
          </ac:picMkLst>
        </pc:picChg>
        <pc:picChg chg="add mod">
          <ac:chgData name="Silvi Pandey" userId="S::silvi_pandey@mfe.berkeley.edu::2d231092-3269-429e-a10f-576235919c04" providerId="AD" clId="Web-{F776A9EA-5808-B876-1CA5-9EDFBC703E28}" dt="2020-10-12T20:49:09.302" v="1527" actId="1076"/>
          <ac:picMkLst>
            <pc:docMk/>
            <pc:sldMk cId="994207782" sldId="271"/>
            <ac:picMk id="12" creationId="{9DB7D9F6-6163-429B-ACFD-482179A04346}"/>
          </ac:picMkLst>
        </pc:picChg>
        <pc:picChg chg="add mod">
          <ac:chgData name="Silvi Pandey" userId="S::silvi_pandey@mfe.berkeley.edu::2d231092-3269-429e-a10f-576235919c04" providerId="AD" clId="Web-{F776A9EA-5808-B876-1CA5-9EDFBC703E28}" dt="2020-10-12T20:49:06.239" v="1526" actId="1076"/>
          <ac:picMkLst>
            <pc:docMk/>
            <pc:sldMk cId="994207782" sldId="271"/>
            <ac:picMk id="13" creationId="{75169F3D-D509-44AC-9BAB-75092990B102}"/>
          </ac:picMkLst>
        </pc:picChg>
        <pc:picChg chg="add mod">
          <ac:chgData name="Silvi Pandey" userId="S::silvi_pandey@mfe.berkeley.edu::2d231092-3269-429e-a10f-576235919c04" providerId="AD" clId="Web-{F776A9EA-5808-B876-1CA5-9EDFBC703E28}" dt="2020-10-12T20:49:03.036" v="1524" actId="1076"/>
          <ac:picMkLst>
            <pc:docMk/>
            <pc:sldMk cId="994207782" sldId="271"/>
            <ac:picMk id="14" creationId="{56889750-7B8F-4340-B6EE-13DBB1166ABF}"/>
          </ac:picMkLst>
        </pc:picChg>
      </pc:sldChg>
    </pc:docChg>
  </pc:docChgLst>
  <pc:docChgLst>
    <pc:chgData name="Manish Chalana" userId="S::manish_chalana@mfe.berkeley.edu::6b008ae0-35e8-4dbd-9441-142341ec2855" providerId="AD" clId="Web-{3713CC25-246F-877B-2C65-34AFC112936D}"/>
    <pc:docChg chg="addSld modSld sldOrd">
      <pc:chgData name="Manish Chalana" userId="S::manish_chalana@mfe.berkeley.edu::6b008ae0-35e8-4dbd-9441-142341ec2855" providerId="AD" clId="Web-{3713CC25-246F-877B-2C65-34AFC112936D}" dt="2020-10-12T08:00:19.379" v="900"/>
      <pc:docMkLst>
        <pc:docMk/>
      </pc:docMkLst>
      <pc:sldChg chg="addSp delSp modSp mod setClrOvrMap">
        <pc:chgData name="Manish Chalana" userId="S::manish_chalana@mfe.berkeley.edu::6b008ae0-35e8-4dbd-9441-142341ec2855" providerId="AD" clId="Web-{3713CC25-246F-877B-2C65-34AFC112936D}" dt="2020-10-12T07:42:56.778" v="896"/>
        <pc:sldMkLst>
          <pc:docMk/>
          <pc:sldMk cId="1399152169" sldId="258"/>
        </pc:sldMkLst>
        <pc:spChg chg="mod">
          <ac:chgData name="Manish Chalana" userId="S::manish_chalana@mfe.berkeley.edu::6b008ae0-35e8-4dbd-9441-142341ec2855" providerId="AD" clId="Web-{3713CC25-246F-877B-2C65-34AFC112936D}" dt="2020-10-12T07:42:56.778" v="896"/>
          <ac:spMkLst>
            <pc:docMk/>
            <pc:sldMk cId="1399152169" sldId="258"/>
            <ac:spMk id="2" creationId="{A40E4407-2C90-4FD6-A59E-975FCA122594}"/>
          </ac:spMkLst>
        </pc:spChg>
        <pc:spChg chg="mod">
          <ac:chgData name="Manish Chalana" userId="S::manish_chalana@mfe.berkeley.edu::6b008ae0-35e8-4dbd-9441-142341ec2855" providerId="AD" clId="Web-{3713CC25-246F-877B-2C65-34AFC112936D}" dt="2020-10-12T07:42:56.778" v="896"/>
          <ac:spMkLst>
            <pc:docMk/>
            <pc:sldMk cId="1399152169" sldId="258"/>
            <ac:spMk id="3" creationId="{B85DC6A8-A657-4C96-8B48-DEAB46EE8BD0}"/>
          </ac:spMkLst>
        </pc:spChg>
        <pc:spChg chg="del">
          <ac:chgData name="Manish Chalana" userId="S::manish_chalana@mfe.berkeley.edu::6b008ae0-35e8-4dbd-9441-142341ec2855" providerId="AD" clId="Web-{3713CC25-246F-877B-2C65-34AFC112936D}" dt="2020-10-12T07:42:56.778" v="896"/>
          <ac:spMkLst>
            <pc:docMk/>
            <pc:sldMk cId="1399152169" sldId="258"/>
            <ac:spMk id="83" creationId="{20E145FF-1D18-4246-A2BA-9F6B4D53364C}"/>
          </ac:spMkLst>
        </pc:spChg>
        <pc:spChg chg="del">
          <ac:chgData name="Manish Chalana" userId="S::manish_chalana@mfe.berkeley.edu::6b008ae0-35e8-4dbd-9441-142341ec2855" providerId="AD" clId="Web-{3713CC25-246F-877B-2C65-34AFC112936D}" dt="2020-10-12T07:42:56.778" v="896"/>
          <ac:spMkLst>
            <pc:docMk/>
            <pc:sldMk cId="1399152169" sldId="258"/>
            <ac:spMk id="84" creationId="{B219AE65-9B94-44EA-BEF3-EF4BFA169C81}"/>
          </ac:spMkLst>
        </pc:spChg>
        <pc:spChg chg="del">
          <ac:chgData name="Manish Chalana" userId="S::manish_chalana@mfe.berkeley.edu::6b008ae0-35e8-4dbd-9441-142341ec2855" providerId="AD" clId="Web-{3713CC25-246F-877B-2C65-34AFC112936D}" dt="2020-10-12T07:42:56.778" v="896"/>
          <ac:spMkLst>
            <pc:docMk/>
            <pc:sldMk cId="1399152169" sldId="258"/>
            <ac:spMk id="85" creationId="{F0C81A57-9CD5-461B-8FFE-4A8CB6CFBE01}"/>
          </ac:spMkLst>
        </pc:spChg>
        <pc:spChg chg="add">
          <ac:chgData name="Manish Chalana" userId="S::manish_chalana@mfe.berkeley.edu::6b008ae0-35e8-4dbd-9441-142341ec2855" providerId="AD" clId="Web-{3713CC25-246F-877B-2C65-34AFC112936D}" dt="2020-10-12T07:42:56.778" v="896"/>
          <ac:spMkLst>
            <pc:docMk/>
            <pc:sldMk cId="1399152169" sldId="258"/>
            <ac:spMk id="105" creationId="{20E145FF-1D18-4246-A2BA-9F6B4D53364C}"/>
          </ac:spMkLst>
        </pc:spChg>
        <pc:spChg chg="add">
          <ac:chgData name="Manish Chalana" userId="S::manish_chalana@mfe.berkeley.edu::6b008ae0-35e8-4dbd-9441-142341ec2855" providerId="AD" clId="Web-{3713CC25-246F-877B-2C65-34AFC112936D}" dt="2020-10-12T07:42:56.778" v="896"/>
          <ac:spMkLst>
            <pc:docMk/>
            <pc:sldMk cId="1399152169" sldId="258"/>
            <ac:spMk id="107" creationId="{324E43EB-867C-4B35-9A5C-E435157C7297}"/>
          </ac:spMkLst>
        </pc:spChg>
        <pc:spChg chg="add">
          <ac:chgData name="Manish Chalana" userId="S::manish_chalana@mfe.berkeley.edu::6b008ae0-35e8-4dbd-9441-142341ec2855" providerId="AD" clId="Web-{3713CC25-246F-877B-2C65-34AFC112936D}" dt="2020-10-12T07:42:56.778" v="896"/>
          <ac:spMkLst>
            <pc:docMk/>
            <pc:sldMk cId="1399152169" sldId="258"/>
            <ac:spMk id="109" creationId="{A7C0F5DA-B59F-4F13-8BB8-FFD8F2C572BC}"/>
          </ac:spMkLst>
        </pc:spChg>
        <pc:spChg chg="add">
          <ac:chgData name="Manish Chalana" userId="S::manish_chalana@mfe.berkeley.edu::6b008ae0-35e8-4dbd-9441-142341ec2855" providerId="AD" clId="Web-{3713CC25-246F-877B-2C65-34AFC112936D}" dt="2020-10-12T07:42:56.778" v="896"/>
          <ac:spMkLst>
            <pc:docMk/>
            <pc:sldMk cId="1399152169" sldId="258"/>
            <ac:spMk id="111" creationId="{9CEA1DEC-CC9E-4776-9E08-048A15BFA6CA}"/>
          </ac:spMkLst>
        </pc:spChg>
        <pc:spChg chg="add">
          <ac:chgData name="Manish Chalana" userId="S::manish_chalana@mfe.berkeley.edu::6b008ae0-35e8-4dbd-9441-142341ec2855" providerId="AD" clId="Web-{3713CC25-246F-877B-2C65-34AFC112936D}" dt="2020-10-12T07:42:56.778" v="896"/>
          <ac:spMkLst>
            <pc:docMk/>
            <pc:sldMk cId="1399152169" sldId="258"/>
            <ac:spMk id="113" creationId="{9CE399CF-F4B8-4832-A8CB-B93F6B1EF44B}"/>
          </ac:spMkLst>
        </pc:spChg>
        <pc:spChg chg="add">
          <ac:chgData name="Manish Chalana" userId="S::manish_chalana@mfe.berkeley.edu::6b008ae0-35e8-4dbd-9441-142341ec2855" providerId="AD" clId="Web-{3713CC25-246F-877B-2C65-34AFC112936D}" dt="2020-10-12T07:42:56.778" v="896"/>
          <ac:spMkLst>
            <pc:docMk/>
            <pc:sldMk cId="1399152169" sldId="258"/>
            <ac:spMk id="115" creationId="{1F23E73A-FDC8-462C-83C1-3AA8961449CF}"/>
          </ac:spMkLst>
        </pc:spChg>
        <pc:grpChg chg="del">
          <ac:chgData name="Manish Chalana" userId="S::manish_chalana@mfe.berkeley.edu::6b008ae0-35e8-4dbd-9441-142341ec2855" providerId="AD" clId="Web-{3713CC25-246F-877B-2C65-34AFC112936D}" dt="2020-10-12T07:42:56.778" v="896"/>
          <ac:grpSpMkLst>
            <pc:docMk/>
            <pc:sldMk cId="1399152169" sldId="258"/>
            <ac:grpSpMk id="82" creationId="{7084313B-C03D-4981-9786-879159A60395}"/>
          </ac:grpSpMkLst>
        </pc:grpChg>
        <pc:grpChg chg="del">
          <ac:chgData name="Manish Chalana" userId="S::manish_chalana@mfe.berkeley.edu::6b008ae0-35e8-4dbd-9441-142341ec2855" providerId="AD" clId="Web-{3713CC25-246F-877B-2C65-34AFC112936D}" dt="2020-10-12T07:42:56.778" v="896"/>
          <ac:grpSpMkLst>
            <pc:docMk/>
            <pc:sldMk cId="1399152169" sldId="258"/>
            <ac:grpSpMk id="86" creationId="{3086C462-37F4-494D-8292-CCB95221CC1A}"/>
          </ac:grpSpMkLst>
        </pc:grpChg>
        <pc:grpChg chg="add">
          <ac:chgData name="Manish Chalana" userId="S::manish_chalana@mfe.berkeley.edu::6b008ae0-35e8-4dbd-9441-142341ec2855" providerId="AD" clId="Web-{3713CC25-246F-877B-2C65-34AFC112936D}" dt="2020-10-12T07:42:56.778" v="896"/>
          <ac:grpSpMkLst>
            <pc:docMk/>
            <pc:sldMk cId="1399152169" sldId="258"/>
            <ac:grpSpMk id="94" creationId="{7084313B-C03D-4981-9786-879159A60395}"/>
          </ac:grpSpMkLst>
        </pc:grpChg>
        <pc:cxnChg chg="del">
          <ac:chgData name="Manish Chalana" userId="S::manish_chalana@mfe.berkeley.edu::6b008ae0-35e8-4dbd-9441-142341ec2855" providerId="AD" clId="Web-{3713CC25-246F-877B-2C65-34AFC112936D}" dt="2020-10-12T07:42:56.778" v="896"/>
          <ac:cxnSpMkLst>
            <pc:docMk/>
            <pc:sldMk cId="1399152169" sldId="258"/>
            <ac:cxnSpMk id="89" creationId="{AD23B2CD-009B-425A-9616-1E1AD1D5AB46}"/>
          </ac:cxnSpMkLst>
        </pc:cxnChg>
      </pc:sldChg>
      <pc:sldChg chg="modSp ord">
        <pc:chgData name="Manish Chalana" userId="S::manish_chalana@mfe.berkeley.edu::6b008ae0-35e8-4dbd-9441-142341ec2855" providerId="AD" clId="Web-{3713CC25-246F-877B-2C65-34AFC112936D}" dt="2020-10-12T04:37:12.382" v="2"/>
        <pc:sldMkLst>
          <pc:docMk/>
          <pc:sldMk cId="474117878" sldId="260"/>
        </pc:sldMkLst>
        <pc:spChg chg="mod">
          <ac:chgData name="Manish Chalana" userId="S::manish_chalana@mfe.berkeley.edu::6b008ae0-35e8-4dbd-9441-142341ec2855" providerId="AD" clId="Web-{3713CC25-246F-877B-2C65-34AFC112936D}" dt="2020-10-12T04:15:32.259" v="1" actId="1076"/>
          <ac:spMkLst>
            <pc:docMk/>
            <pc:sldMk cId="474117878" sldId="260"/>
            <ac:spMk id="3" creationId="{E2D528C9-D73B-4466-BA17-7090FB2B5B99}"/>
          </ac:spMkLst>
        </pc:spChg>
      </pc:sldChg>
      <pc:sldChg chg="addSp delSp modSp new mod setBg setClrOvrMap">
        <pc:chgData name="Manish Chalana" userId="S::manish_chalana@mfe.berkeley.edu::6b008ae0-35e8-4dbd-9441-142341ec2855" providerId="AD" clId="Web-{3713CC25-246F-877B-2C65-34AFC112936D}" dt="2020-10-12T07:42:16.275" v="895" actId="14100"/>
        <pc:sldMkLst>
          <pc:docMk/>
          <pc:sldMk cId="1677286353" sldId="261"/>
        </pc:sldMkLst>
        <pc:spChg chg="mod ord">
          <ac:chgData name="Manish Chalana" userId="S::manish_chalana@mfe.berkeley.edu::6b008ae0-35e8-4dbd-9441-142341ec2855" providerId="AD" clId="Web-{3713CC25-246F-877B-2C65-34AFC112936D}" dt="2020-10-12T07:42:16.275" v="895" actId="14100"/>
          <ac:spMkLst>
            <pc:docMk/>
            <pc:sldMk cId="1677286353" sldId="261"/>
            <ac:spMk id="2" creationId="{F0594265-37B8-4D2E-AF52-A9F1FE4EBC82}"/>
          </ac:spMkLst>
        </pc:spChg>
        <pc:spChg chg="del">
          <ac:chgData name="Manish Chalana" userId="S::manish_chalana@mfe.berkeley.edu::6b008ae0-35e8-4dbd-9441-142341ec2855" providerId="AD" clId="Web-{3713CC25-246F-877B-2C65-34AFC112936D}" dt="2020-10-12T07:20:11.993" v="112"/>
          <ac:spMkLst>
            <pc:docMk/>
            <pc:sldMk cId="1677286353" sldId="261"/>
            <ac:spMk id="3" creationId="{54E949C7-06D4-49C7-9071-EDDC5156A9BD}"/>
          </ac:spMkLst>
        </pc:spChg>
        <pc:spChg chg="del mod">
          <ac:chgData name="Manish Chalana" userId="S::manish_chalana@mfe.berkeley.edu::6b008ae0-35e8-4dbd-9441-142341ec2855" providerId="AD" clId="Web-{3713CC25-246F-877B-2C65-34AFC112936D}" dt="2020-10-12T07:22:09.500" v="129"/>
          <ac:spMkLst>
            <pc:docMk/>
            <pc:sldMk cId="1677286353" sldId="261"/>
            <ac:spMk id="4" creationId="{18AE965C-5A9D-41CB-B4B6-A3C39DF871C5}"/>
          </ac:spMkLst>
        </pc:spChg>
        <pc:spChg chg="add del mod">
          <ac:chgData name="Manish Chalana" userId="S::manish_chalana@mfe.berkeley.edu::6b008ae0-35e8-4dbd-9441-142341ec2855" providerId="AD" clId="Web-{3713CC25-246F-877B-2C65-34AFC112936D}" dt="2020-10-12T07:22:03.203" v="128"/>
          <ac:spMkLst>
            <pc:docMk/>
            <pc:sldMk cId="1677286353" sldId="261"/>
            <ac:spMk id="8" creationId="{C79D9567-CA22-43B2-B822-253234B5913B}"/>
          </ac:spMkLst>
        </pc:spChg>
        <pc:spChg chg="add mod ord">
          <ac:chgData name="Manish Chalana" userId="S::manish_chalana@mfe.berkeley.edu::6b008ae0-35e8-4dbd-9441-142341ec2855" providerId="AD" clId="Web-{3713CC25-246F-877B-2C65-34AFC112936D}" dt="2020-10-12T07:34:18.518" v="723" actId="14100"/>
          <ac:spMkLst>
            <pc:docMk/>
            <pc:sldMk cId="1677286353" sldId="261"/>
            <ac:spMk id="12" creationId="{689F21A6-EAC4-455D-9F51-2BAC94610047}"/>
          </ac:spMkLst>
        </pc:spChg>
        <pc:spChg chg="add del">
          <ac:chgData name="Manish Chalana" userId="S::manish_chalana@mfe.berkeley.edu::6b008ae0-35e8-4dbd-9441-142341ec2855" providerId="AD" clId="Web-{3713CC25-246F-877B-2C65-34AFC112936D}" dt="2020-10-12T07:24:25.228" v="150"/>
          <ac:spMkLst>
            <pc:docMk/>
            <pc:sldMk cId="1677286353" sldId="261"/>
            <ac:spMk id="24" creationId="{20E145FF-1D18-4246-A2BA-9F6B4D53364C}"/>
          </ac:spMkLst>
        </pc:spChg>
        <pc:spChg chg="add del">
          <ac:chgData name="Manish Chalana" userId="S::manish_chalana@mfe.berkeley.edu::6b008ae0-35e8-4dbd-9441-142341ec2855" providerId="AD" clId="Web-{3713CC25-246F-877B-2C65-34AFC112936D}" dt="2020-10-12T07:24:25.228" v="150"/>
          <ac:spMkLst>
            <pc:docMk/>
            <pc:sldMk cId="1677286353" sldId="261"/>
            <ac:spMk id="26" creationId="{712E451E-151A-4910-BF41-6A040B65982B}"/>
          </ac:spMkLst>
        </pc:spChg>
        <pc:spChg chg="add del">
          <ac:chgData name="Manish Chalana" userId="S::manish_chalana@mfe.berkeley.edu::6b008ae0-35e8-4dbd-9441-142341ec2855" providerId="AD" clId="Web-{3713CC25-246F-877B-2C65-34AFC112936D}" dt="2020-10-12T07:24:25.228" v="150"/>
          <ac:spMkLst>
            <pc:docMk/>
            <pc:sldMk cId="1677286353" sldId="261"/>
            <ac:spMk id="28" creationId="{C296EFE4-A70C-4388-9A15-3F657B6615FD}"/>
          </ac:spMkLst>
        </pc:spChg>
        <pc:spChg chg="add del">
          <ac:chgData name="Manish Chalana" userId="S::manish_chalana@mfe.berkeley.edu::6b008ae0-35e8-4dbd-9441-142341ec2855" providerId="AD" clId="Web-{3713CC25-246F-877B-2C65-34AFC112936D}" dt="2020-10-12T07:24:25.228" v="150"/>
          <ac:spMkLst>
            <pc:docMk/>
            <pc:sldMk cId="1677286353" sldId="261"/>
            <ac:spMk id="30" creationId="{425EBAFC-9388-432A-BCFD-EEA2F410D8EC}"/>
          </ac:spMkLst>
        </pc:spChg>
        <pc:spChg chg="add del">
          <ac:chgData name="Manish Chalana" userId="S::manish_chalana@mfe.berkeley.edu::6b008ae0-35e8-4dbd-9441-142341ec2855" providerId="AD" clId="Web-{3713CC25-246F-877B-2C65-34AFC112936D}" dt="2020-10-12T07:24:25.181" v="149"/>
          <ac:spMkLst>
            <pc:docMk/>
            <pc:sldMk cId="1677286353" sldId="261"/>
            <ac:spMk id="33" creationId="{F7689D68-C339-4D5B-9DAA-E13F6BD4D575}"/>
          </ac:spMkLst>
        </pc:spChg>
        <pc:spChg chg="add del">
          <ac:chgData name="Manish Chalana" userId="S::manish_chalana@mfe.berkeley.edu::6b008ae0-35e8-4dbd-9441-142341ec2855" providerId="AD" clId="Web-{3713CC25-246F-877B-2C65-34AFC112936D}" dt="2020-10-12T07:24:25.181" v="149"/>
          <ac:spMkLst>
            <pc:docMk/>
            <pc:sldMk cId="1677286353" sldId="261"/>
            <ac:spMk id="34" creationId="{1B9CC3E5-EA42-4393-A2C0-5192B91BD745}"/>
          </ac:spMkLst>
        </pc:spChg>
        <pc:spChg chg="add del">
          <ac:chgData name="Manish Chalana" userId="S::manish_chalana@mfe.berkeley.edu::6b008ae0-35e8-4dbd-9441-142341ec2855" providerId="AD" clId="Web-{3713CC25-246F-877B-2C65-34AFC112936D}" dt="2020-10-12T07:24:25.181" v="149"/>
          <ac:spMkLst>
            <pc:docMk/>
            <pc:sldMk cId="1677286353" sldId="261"/>
            <ac:spMk id="38" creationId="{FB8DBC8E-FBA7-466C-8D97-75B15FBE9048}"/>
          </ac:spMkLst>
        </pc:spChg>
        <pc:spChg chg="add del">
          <ac:chgData name="Manish Chalana" userId="S::manish_chalana@mfe.berkeley.edu::6b008ae0-35e8-4dbd-9441-142341ec2855" providerId="AD" clId="Web-{3713CC25-246F-877B-2C65-34AFC112936D}" dt="2020-10-12T07:24:18.900" v="147"/>
          <ac:spMkLst>
            <pc:docMk/>
            <pc:sldMk cId="1677286353" sldId="261"/>
            <ac:spMk id="39" creationId="{F4C2B571-8160-4749-AB99-260E8052A97E}"/>
          </ac:spMkLst>
        </pc:spChg>
        <pc:spChg chg="add del">
          <ac:chgData name="Manish Chalana" userId="S::manish_chalana@mfe.berkeley.edu::6b008ae0-35e8-4dbd-9441-142341ec2855" providerId="AD" clId="Web-{3713CC25-246F-877B-2C65-34AFC112936D}" dt="2020-10-12T07:24:25.181" v="149"/>
          <ac:spMkLst>
            <pc:docMk/>
            <pc:sldMk cId="1677286353" sldId="261"/>
            <ac:spMk id="40" creationId="{E6FFF64E-1FE4-4AE0-9D62-567AA183C128}"/>
          </ac:spMkLst>
        </pc:spChg>
        <pc:spChg chg="add del">
          <ac:chgData name="Manish Chalana" userId="S::manish_chalana@mfe.berkeley.edu::6b008ae0-35e8-4dbd-9441-142341ec2855" providerId="AD" clId="Web-{3713CC25-246F-877B-2C65-34AFC112936D}" dt="2020-10-12T07:24:18.900" v="147"/>
          <ac:spMkLst>
            <pc:docMk/>
            <pc:sldMk cId="1677286353" sldId="261"/>
            <ac:spMk id="41" creationId="{2D529E20-662F-4915-ACD7-970C026FDB7F}"/>
          </ac:spMkLst>
        </pc:spChg>
        <pc:spChg chg="add del">
          <ac:chgData name="Manish Chalana" userId="S::manish_chalana@mfe.berkeley.edu::6b008ae0-35e8-4dbd-9441-142341ec2855" providerId="AD" clId="Web-{3713CC25-246F-877B-2C65-34AFC112936D}" dt="2020-10-12T07:24:18.900" v="147"/>
          <ac:spMkLst>
            <pc:docMk/>
            <pc:sldMk cId="1677286353" sldId="261"/>
            <ac:spMk id="43" creationId="{1AD5EB79-7F9A-4BBC-92A5-188382CBA1B6}"/>
          </ac:spMkLst>
        </pc:spChg>
        <pc:spChg chg="add del">
          <ac:chgData name="Manish Chalana" userId="S::manish_chalana@mfe.berkeley.edu::6b008ae0-35e8-4dbd-9441-142341ec2855" providerId="AD" clId="Web-{3713CC25-246F-877B-2C65-34AFC112936D}" dt="2020-10-12T07:26:19.033" v="162"/>
          <ac:spMkLst>
            <pc:docMk/>
            <pc:sldMk cId="1677286353" sldId="261"/>
            <ac:spMk id="44" creationId="{F4C2B571-8160-4749-AB99-260E8052A97E}"/>
          </ac:spMkLst>
        </pc:spChg>
        <pc:spChg chg="add del">
          <ac:chgData name="Manish Chalana" userId="S::manish_chalana@mfe.berkeley.edu::6b008ae0-35e8-4dbd-9441-142341ec2855" providerId="AD" clId="Web-{3713CC25-246F-877B-2C65-34AFC112936D}" dt="2020-10-12T07:24:18.900" v="147"/>
          <ac:spMkLst>
            <pc:docMk/>
            <pc:sldMk cId="1677286353" sldId="261"/>
            <ac:spMk id="45" creationId="{B9B8A17F-DC3A-4D9A-AA53-9BFB894CD7BA}"/>
          </ac:spMkLst>
        </pc:spChg>
        <pc:spChg chg="add del">
          <ac:chgData name="Manish Chalana" userId="S::manish_chalana@mfe.berkeley.edu::6b008ae0-35e8-4dbd-9441-142341ec2855" providerId="AD" clId="Web-{3713CC25-246F-877B-2C65-34AFC112936D}" dt="2020-10-12T07:26:19.033" v="162"/>
          <ac:spMkLst>
            <pc:docMk/>
            <pc:sldMk cId="1677286353" sldId="261"/>
            <ac:spMk id="46" creationId="{56981798-4550-46DA-9172-4846E2FB66EC}"/>
          </ac:spMkLst>
        </pc:spChg>
        <pc:spChg chg="add del">
          <ac:chgData name="Manish Chalana" userId="S::manish_chalana@mfe.berkeley.edu::6b008ae0-35e8-4dbd-9441-142341ec2855" providerId="AD" clId="Web-{3713CC25-246F-877B-2C65-34AFC112936D}" dt="2020-10-12T07:24:25.181" v="149"/>
          <ac:spMkLst>
            <pc:docMk/>
            <pc:sldMk cId="1677286353" sldId="261"/>
            <ac:spMk id="47" creationId="{9C80E52D-DE5C-4267-9C99-8741F2E42E36}"/>
          </ac:spMkLst>
        </pc:spChg>
        <pc:spChg chg="add del">
          <ac:chgData name="Manish Chalana" userId="S::manish_chalana@mfe.berkeley.edu::6b008ae0-35e8-4dbd-9441-142341ec2855" providerId="AD" clId="Web-{3713CC25-246F-877B-2C65-34AFC112936D}" dt="2020-10-12T07:26:19.033" v="162"/>
          <ac:spMkLst>
            <pc:docMk/>
            <pc:sldMk cId="1677286353" sldId="261"/>
            <ac:spMk id="48" creationId="{2D529E20-662F-4915-ACD7-970C026FDB7F}"/>
          </ac:spMkLst>
        </pc:spChg>
        <pc:spChg chg="add del">
          <ac:chgData name="Manish Chalana" userId="S::manish_chalana@mfe.berkeley.edu::6b008ae0-35e8-4dbd-9441-142341ec2855" providerId="AD" clId="Web-{3713CC25-246F-877B-2C65-34AFC112936D}" dt="2020-10-12T07:25:51.140" v="155"/>
          <ac:spMkLst>
            <pc:docMk/>
            <pc:sldMk cId="1677286353" sldId="261"/>
            <ac:spMk id="51" creationId="{F4C2B571-8160-4749-AB99-260E8052A97E}"/>
          </ac:spMkLst>
        </pc:spChg>
        <pc:spChg chg="add del">
          <ac:chgData name="Manish Chalana" userId="S::manish_chalana@mfe.berkeley.edu::6b008ae0-35e8-4dbd-9441-142341ec2855" providerId="AD" clId="Web-{3713CC25-246F-877B-2C65-34AFC112936D}" dt="2020-10-12T07:25:51.140" v="155"/>
          <ac:spMkLst>
            <pc:docMk/>
            <pc:sldMk cId="1677286353" sldId="261"/>
            <ac:spMk id="52" creationId="{E4F17063-EDA4-417B-946F-BA357F3B390D}"/>
          </ac:spMkLst>
        </pc:spChg>
        <pc:spChg chg="add del">
          <ac:chgData name="Manish Chalana" userId="S::manish_chalana@mfe.berkeley.edu::6b008ae0-35e8-4dbd-9441-142341ec2855" providerId="AD" clId="Web-{3713CC25-246F-877B-2C65-34AFC112936D}" dt="2020-10-12T07:25:51.140" v="155"/>
          <ac:spMkLst>
            <pc:docMk/>
            <pc:sldMk cId="1677286353" sldId="261"/>
            <ac:spMk id="56" creationId="{D36F3EEA-55D4-4677-80E7-92D00B8F343B}"/>
          </ac:spMkLst>
        </pc:spChg>
        <pc:spChg chg="add del">
          <ac:chgData name="Manish Chalana" userId="S::manish_chalana@mfe.berkeley.edu::6b008ae0-35e8-4dbd-9441-142341ec2855" providerId="AD" clId="Web-{3713CC25-246F-877B-2C65-34AFC112936D}" dt="2020-10-12T07:25:38.233" v="153"/>
          <ac:spMkLst>
            <pc:docMk/>
            <pc:sldMk cId="1677286353" sldId="261"/>
            <ac:spMk id="57" creationId="{F4C2B571-8160-4749-AB99-260E8052A97E}"/>
          </ac:spMkLst>
        </pc:spChg>
        <pc:spChg chg="add del">
          <ac:chgData name="Manish Chalana" userId="S::manish_chalana@mfe.berkeley.edu::6b008ae0-35e8-4dbd-9441-142341ec2855" providerId="AD" clId="Web-{3713CC25-246F-877B-2C65-34AFC112936D}" dt="2020-10-12T07:25:51.140" v="155"/>
          <ac:spMkLst>
            <pc:docMk/>
            <pc:sldMk cId="1677286353" sldId="261"/>
            <ac:spMk id="58" creationId="{C91E93A7-6C7F-4F77-9CB0-280D958EF4D2}"/>
          </ac:spMkLst>
        </pc:spChg>
        <pc:spChg chg="add del">
          <ac:chgData name="Manish Chalana" userId="S::manish_chalana@mfe.berkeley.edu::6b008ae0-35e8-4dbd-9441-142341ec2855" providerId="AD" clId="Web-{3713CC25-246F-877B-2C65-34AFC112936D}" dt="2020-10-12T07:25:38.233" v="153"/>
          <ac:spMkLst>
            <pc:docMk/>
            <pc:sldMk cId="1677286353" sldId="261"/>
            <ac:spMk id="59" creationId="{2D529E20-662F-4915-ACD7-970C026FDB7F}"/>
          </ac:spMkLst>
        </pc:spChg>
        <pc:spChg chg="add del">
          <ac:chgData name="Manish Chalana" userId="S::manish_chalana@mfe.berkeley.edu::6b008ae0-35e8-4dbd-9441-142341ec2855" providerId="AD" clId="Web-{3713CC25-246F-877B-2C65-34AFC112936D}" dt="2020-10-12T07:25:38.233" v="153"/>
          <ac:spMkLst>
            <pc:docMk/>
            <pc:sldMk cId="1677286353" sldId="261"/>
            <ac:spMk id="61" creationId="{1AD5EB79-7F9A-4BBC-92A5-188382CBA1B6}"/>
          </ac:spMkLst>
        </pc:spChg>
        <pc:spChg chg="add del">
          <ac:chgData name="Manish Chalana" userId="S::manish_chalana@mfe.berkeley.edu::6b008ae0-35e8-4dbd-9441-142341ec2855" providerId="AD" clId="Web-{3713CC25-246F-877B-2C65-34AFC112936D}" dt="2020-10-12T07:26:01.891" v="157"/>
          <ac:spMkLst>
            <pc:docMk/>
            <pc:sldMk cId="1677286353" sldId="261"/>
            <ac:spMk id="62" creationId="{F4C2B571-8160-4749-AB99-260E8052A97E}"/>
          </ac:spMkLst>
        </pc:spChg>
        <pc:spChg chg="add del">
          <ac:chgData name="Manish Chalana" userId="S::manish_chalana@mfe.berkeley.edu::6b008ae0-35e8-4dbd-9441-142341ec2855" providerId="AD" clId="Web-{3713CC25-246F-877B-2C65-34AFC112936D}" dt="2020-10-12T07:25:38.233" v="153"/>
          <ac:spMkLst>
            <pc:docMk/>
            <pc:sldMk cId="1677286353" sldId="261"/>
            <ac:spMk id="63" creationId="{B9B8A17F-DC3A-4D9A-AA53-9BFB894CD7BA}"/>
          </ac:spMkLst>
        </pc:spChg>
        <pc:spChg chg="add del">
          <ac:chgData name="Manish Chalana" userId="S::manish_chalana@mfe.berkeley.edu::6b008ae0-35e8-4dbd-9441-142341ec2855" providerId="AD" clId="Web-{3713CC25-246F-877B-2C65-34AFC112936D}" dt="2020-10-12T07:26:12.767" v="159"/>
          <ac:spMkLst>
            <pc:docMk/>
            <pc:sldMk cId="1677286353" sldId="261"/>
            <ac:spMk id="65" creationId="{F4C2B571-8160-4749-AB99-260E8052A97E}"/>
          </ac:spMkLst>
        </pc:spChg>
        <pc:spChg chg="add del">
          <ac:chgData name="Manish Chalana" userId="S::manish_chalana@mfe.berkeley.edu::6b008ae0-35e8-4dbd-9441-142341ec2855" providerId="AD" clId="Web-{3713CC25-246F-877B-2C65-34AFC112936D}" dt="2020-10-12T07:26:12.767" v="159"/>
          <ac:spMkLst>
            <pc:docMk/>
            <pc:sldMk cId="1677286353" sldId="261"/>
            <ac:spMk id="66" creationId="{56981798-4550-46DA-9172-4846E2FB66EC}"/>
          </ac:spMkLst>
        </pc:spChg>
        <pc:spChg chg="add del">
          <ac:chgData name="Manish Chalana" userId="S::manish_chalana@mfe.berkeley.edu::6b008ae0-35e8-4dbd-9441-142341ec2855" providerId="AD" clId="Web-{3713CC25-246F-877B-2C65-34AFC112936D}" dt="2020-10-12T07:26:12.767" v="159"/>
          <ac:spMkLst>
            <pc:docMk/>
            <pc:sldMk cId="1677286353" sldId="261"/>
            <ac:spMk id="67" creationId="{2D529E20-662F-4915-ACD7-970C026FDB7F}"/>
          </ac:spMkLst>
        </pc:spChg>
        <pc:spChg chg="add del">
          <ac:chgData name="Manish Chalana" userId="S::manish_chalana@mfe.berkeley.edu::6b008ae0-35e8-4dbd-9441-142341ec2855" providerId="AD" clId="Web-{3713CC25-246F-877B-2C65-34AFC112936D}" dt="2020-10-12T07:26:18.986" v="161"/>
          <ac:spMkLst>
            <pc:docMk/>
            <pc:sldMk cId="1677286353" sldId="261"/>
            <ac:spMk id="69" creationId="{F7689D68-C339-4D5B-9DAA-E13F6BD4D575}"/>
          </ac:spMkLst>
        </pc:spChg>
        <pc:spChg chg="add del">
          <ac:chgData name="Manish Chalana" userId="S::manish_chalana@mfe.berkeley.edu::6b008ae0-35e8-4dbd-9441-142341ec2855" providerId="AD" clId="Web-{3713CC25-246F-877B-2C65-34AFC112936D}" dt="2020-10-12T07:26:18.986" v="161"/>
          <ac:spMkLst>
            <pc:docMk/>
            <pc:sldMk cId="1677286353" sldId="261"/>
            <ac:spMk id="70" creationId="{1B9CC3E5-EA42-4393-A2C0-5192B91BD745}"/>
          </ac:spMkLst>
        </pc:spChg>
        <pc:spChg chg="add del">
          <ac:chgData name="Manish Chalana" userId="S::manish_chalana@mfe.berkeley.edu::6b008ae0-35e8-4dbd-9441-142341ec2855" providerId="AD" clId="Web-{3713CC25-246F-877B-2C65-34AFC112936D}" dt="2020-10-12T07:26:18.986" v="161"/>
          <ac:spMkLst>
            <pc:docMk/>
            <pc:sldMk cId="1677286353" sldId="261"/>
            <ac:spMk id="71" creationId="{FB8DBC8E-FBA7-466C-8D97-75B15FBE9048}"/>
          </ac:spMkLst>
        </pc:spChg>
        <pc:spChg chg="add del">
          <ac:chgData name="Manish Chalana" userId="S::manish_chalana@mfe.berkeley.edu::6b008ae0-35e8-4dbd-9441-142341ec2855" providerId="AD" clId="Web-{3713CC25-246F-877B-2C65-34AFC112936D}" dt="2020-10-12T07:26:18.986" v="161"/>
          <ac:spMkLst>
            <pc:docMk/>
            <pc:sldMk cId="1677286353" sldId="261"/>
            <ac:spMk id="72" creationId="{E6FFF64E-1FE4-4AE0-9D62-567AA183C128}"/>
          </ac:spMkLst>
        </pc:spChg>
        <pc:spChg chg="add del">
          <ac:chgData name="Manish Chalana" userId="S::manish_chalana@mfe.berkeley.edu::6b008ae0-35e8-4dbd-9441-142341ec2855" providerId="AD" clId="Web-{3713CC25-246F-877B-2C65-34AFC112936D}" dt="2020-10-12T07:26:18.986" v="161"/>
          <ac:spMkLst>
            <pc:docMk/>
            <pc:sldMk cId="1677286353" sldId="261"/>
            <ac:spMk id="73" creationId="{9C80E52D-DE5C-4267-9C99-8741F2E42E36}"/>
          </ac:spMkLst>
        </pc:spChg>
        <pc:spChg chg="add del">
          <ac:chgData name="Manish Chalana" userId="S::manish_chalana@mfe.berkeley.edu::6b008ae0-35e8-4dbd-9441-142341ec2855" providerId="AD" clId="Web-{3713CC25-246F-877B-2C65-34AFC112936D}" dt="2020-10-12T07:34:12.424" v="722"/>
          <ac:spMkLst>
            <pc:docMk/>
            <pc:sldMk cId="1677286353" sldId="261"/>
            <ac:spMk id="75" creationId="{F4C2B571-8160-4749-AB99-260E8052A97E}"/>
          </ac:spMkLst>
        </pc:spChg>
        <pc:spChg chg="add del">
          <ac:chgData name="Manish Chalana" userId="S::manish_chalana@mfe.berkeley.edu::6b008ae0-35e8-4dbd-9441-142341ec2855" providerId="AD" clId="Web-{3713CC25-246F-877B-2C65-34AFC112936D}" dt="2020-10-12T07:34:12.424" v="722"/>
          <ac:spMkLst>
            <pc:docMk/>
            <pc:sldMk cId="1677286353" sldId="261"/>
            <ac:spMk id="76" creationId="{56981798-4550-46DA-9172-4846E2FB66EC}"/>
          </ac:spMkLst>
        </pc:spChg>
        <pc:spChg chg="add del">
          <ac:chgData name="Manish Chalana" userId="S::manish_chalana@mfe.berkeley.edu::6b008ae0-35e8-4dbd-9441-142341ec2855" providerId="AD" clId="Web-{3713CC25-246F-877B-2C65-34AFC112936D}" dt="2020-10-12T07:34:12.424" v="722"/>
          <ac:spMkLst>
            <pc:docMk/>
            <pc:sldMk cId="1677286353" sldId="261"/>
            <ac:spMk id="77" creationId="{2D529E20-662F-4915-ACD7-970C026FDB7F}"/>
          </ac:spMkLst>
        </pc:spChg>
        <pc:spChg chg="add">
          <ac:chgData name="Manish Chalana" userId="S::manish_chalana@mfe.berkeley.edu::6b008ae0-35e8-4dbd-9441-142341ec2855" providerId="AD" clId="Web-{3713CC25-246F-877B-2C65-34AFC112936D}" dt="2020-10-12T07:34:12.424" v="722"/>
          <ac:spMkLst>
            <pc:docMk/>
            <pc:sldMk cId="1677286353" sldId="261"/>
            <ac:spMk id="80" creationId="{20E145FF-1D18-4246-A2BA-9F6B4D53364C}"/>
          </ac:spMkLst>
        </pc:spChg>
        <pc:spChg chg="add">
          <ac:chgData name="Manish Chalana" userId="S::manish_chalana@mfe.berkeley.edu::6b008ae0-35e8-4dbd-9441-142341ec2855" providerId="AD" clId="Web-{3713CC25-246F-877B-2C65-34AFC112936D}" dt="2020-10-12T07:34:12.424" v="722"/>
          <ac:spMkLst>
            <pc:docMk/>
            <pc:sldMk cId="1677286353" sldId="261"/>
            <ac:spMk id="81" creationId="{324E43EB-867C-4B35-9A5C-E435157C7297}"/>
          </ac:spMkLst>
        </pc:spChg>
        <pc:spChg chg="add">
          <ac:chgData name="Manish Chalana" userId="S::manish_chalana@mfe.berkeley.edu::6b008ae0-35e8-4dbd-9441-142341ec2855" providerId="AD" clId="Web-{3713CC25-246F-877B-2C65-34AFC112936D}" dt="2020-10-12T07:34:12.424" v="722"/>
          <ac:spMkLst>
            <pc:docMk/>
            <pc:sldMk cId="1677286353" sldId="261"/>
            <ac:spMk id="92" creationId="{A7C0F5DA-B59F-4F13-8BB8-FFD8F2C572BC}"/>
          </ac:spMkLst>
        </pc:spChg>
        <pc:spChg chg="add del">
          <ac:chgData name="Manish Chalana" userId="S::manish_chalana@mfe.berkeley.edu::6b008ae0-35e8-4dbd-9441-142341ec2855" providerId="AD" clId="Web-{3713CC25-246F-877B-2C65-34AFC112936D}" dt="2020-10-12T07:33:20.030" v="708"/>
          <ac:spMkLst>
            <pc:docMk/>
            <pc:sldMk cId="1677286353" sldId="261"/>
            <ac:spMk id="93" creationId="{4EB623E5-BC7C-4763-B7CD-C7D5F91F1285}"/>
          </ac:spMkLst>
        </pc:spChg>
        <pc:spChg chg="add">
          <ac:chgData name="Manish Chalana" userId="S::manish_chalana@mfe.berkeley.edu::6b008ae0-35e8-4dbd-9441-142341ec2855" providerId="AD" clId="Web-{3713CC25-246F-877B-2C65-34AFC112936D}" dt="2020-10-12T07:34:12.424" v="722"/>
          <ac:spMkLst>
            <pc:docMk/>
            <pc:sldMk cId="1677286353" sldId="261"/>
            <ac:spMk id="94" creationId="{9CEA1DEC-CC9E-4776-9E08-048A15BFA6CA}"/>
          </ac:spMkLst>
        </pc:spChg>
        <pc:spChg chg="add del">
          <ac:chgData name="Manish Chalana" userId="S::manish_chalana@mfe.berkeley.edu::6b008ae0-35e8-4dbd-9441-142341ec2855" providerId="AD" clId="Web-{3713CC25-246F-877B-2C65-34AFC112936D}" dt="2020-10-12T07:33:20.030" v="708"/>
          <ac:spMkLst>
            <pc:docMk/>
            <pc:sldMk cId="1677286353" sldId="261"/>
            <ac:spMk id="95" creationId="{D1DE3271-DD99-4DEF-AF9F-84397884C8EF}"/>
          </ac:spMkLst>
        </pc:spChg>
        <pc:spChg chg="add">
          <ac:chgData name="Manish Chalana" userId="S::manish_chalana@mfe.berkeley.edu::6b008ae0-35e8-4dbd-9441-142341ec2855" providerId="AD" clId="Web-{3713CC25-246F-877B-2C65-34AFC112936D}" dt="2020-10-12T07:34:12.424" v="722"/>
          <ac:spMkLst>
            <pc:docMk/>
            <pc:sldMk cId="1677286353" sldId="261"/>
            <ac:spMk id="96" creationId="{9CE399CF-F4B8-4832-A8CB-B93F6B1EF44B}"/>
          </ac:spMkLst>
        </pc:spChg>
        <pc:spChg chg="add del">
          <ac:chgData name="Manish Chalana" userId="S::manish_chalana@mfe.berkeley.edu::6b008ae0-35e8-4dbd-9441-142341ec2855" providerId="AD" clId="Web-{3713CC25-246F-877B-2C65-34AFC112936D}" dt="2020-10-12T07:33:20.030" v="708"/>
          <ac:spMkLst>
            <pc:docMk/>
            <pc:sldMk cId="1677286353" sldId="261"/>
            <ac:spMk id="97" creationId="{E06A31CE-F9B6-4BA2-8685-60F3524D07DA}"/>
          </ac:spMkLst>
        </pc:spChg>
        <pc:spChg chg="add">
          <ac:chgData name="Manish Chalana" userId="S::manish_chalana@mfe.berkeley.edu::6b008ae0-35e8-4dbd-9441-142341ec2855" providerId="AD" clId="Web-{3713CC25-246F-877B-2C65-34AFC112936D}" dt="2020-10-12T07:34:12.424" v="722"/>
          <ac:spMkLst>
            <pc:docMk/>
            <pc:sldMk cId="1677286353" sldId="261"/>
            <ac:spMk id="98" creationId="{1F23E73A-FDC8-462C-83C1-3AA8961449CF}"/>
          </ac:spMkLst>
        </pc:spChg>
        <pc:spChg chg="add del">
          <ac:chgData name="Manish Chalana" userId="S::manish_chalana@mfe.berkeley.edu::6b008ae0-35e8-4dbd-9441-142341ec2855" providerId="AD" clId="Web-{3713CC25-246F-877B-2C65-34AFC112936D}" dt="2020-10-12T07:33:20.030" v="708"/>
          <ac:spMkLst>
            <pc:docMk/>
            <pc:sldMk cId="1677286353" sldId="261"/>
            <ac:spMk id="99" creationId="{8ADF14A3-1454-4B74-8B4A-CB197D7A797F}"/>
          </ac:spMkLst>
        </pc:spChg>
        <pc:spChg chg="add del">
          <ac:chgData name="Manish Chalana" userId="S::manish_chalana@mfe.berkeley.edu::6b008ae0-35e8-4dbd-9441-142341ec2855" providerId="AD" clId="Web-{3713CC25-246F-877B-2C65-34AFC112936D}" dt="2020-10-12T07:33:20.030" v="708"/>
          <ac:spMkLst>
            <pc:docMk/>
            <pc:sldMk cId="1677286353" sldId="261"/>
            <ac:spMk id="101" creationId="{EC19D556-0251-4E87-AE24-890965BAD5D9}"/>
          </ac:spMkLst>
        </pc:spChg>
        <pc:spChg chg="add del">
          <ac:chgData name="Manish Chalana" userId="S::manish_chalana@mfe.berkeley.edu::6b008ae0-35e8-4dbd-9441-142341ec2855" providerId="AD" clId="Web-{3713CC25-246F-877B-2C65-34AFC112936D}" dt="2020-10-12T07:33:20.030" v="708"/>
          <ac:spMkLst>
            <pc:docMk/>
            <pc:sldMk cId="1677286353" sldId="261"/>
            <ac:spMk id="103" creationId="{CBC3C8C6-98E2-45EF-AEFC-30C0DBA0E958}"/>
          </ac:spMkLst>
        </pc:spChg>
        <pc:spChg chg="add del">
          <ac:chgData name="Manish Chalana" userId="S::manish_chalana@mfe.berkeley.edu::6b008ae0-35e8-4dbd-9441-142341ec2855" providerId="AD" clId="Web-{3713CC25-246F-877B-2C65-34AFC112936D}" dt="2020-10-12T07:33:03.700" v="695"/>
          <ac:spMkLst>
            <pc:docMk/>
            <pc:sldMk cId="1677286353" sldId="261"/>
            <ac:spMk id="106" creationId="{4EB623E5-BC7C-4763-B7CD-C7D5F91F1285}"/>
          </ac:spMkLst>
        </pc:spChg>
        <pc:spChg chg="add del">
          <ac:chgData name="Manish Chalana" userId="S::manish_chalana@mfe.berkeley.edu::6b008ae0-35e8-4dbd-9441-142341ec2855" providerId="AD" clId="Web-{3713CC25-246F-877B-2C65-34AFC112936D}" dt="2020-10-12T07:33:03.700" v="695"/>
          <ac:spMkLst>
            <pc:docMk/>
            <pc:sldMk cId="1677286353" sldId="261"/>
            <ac:spMk id="107" creationId="{D1DE3271-DD99-4DEF-AF9F-84397884C8EF}"/>
          </ac:spMkLst>
        </pc:spChg>
        <pc:spChg chg="add del">
          <ac:chgData name="Manish Chalana" userId="S::manish_chalana@mfe.berkeley.edu::6b008ae0-35e8-4dbd-9441-142341ec2855" providerId="AD" clId="Web-{3713CC25-246F-877B-2C65-34AFC112936D}" dt="2020-10-12T07:33:03.700" v="695"/>
          <ac:spMkLst>
            <pc:docMk/>
            <pc:sldMk cId="1677286353" sldId="261"/>
            <ac:spMk id="118" creationId="{E06A31CE-F9B6-4BA2-8685-60F3524D07DA}"/>
          </ac:spMkLst>
        </pc:spChg>
        <pc:spChg chg="add del">
          <ac:chgData name="Manish Chalana" userId="S::manish_chalana@mfe.berkeley.edu::6b008ae0-35e8-4dbd-9441-142341ec2855" providerId="AD" clId="Web-{3713CC25-246F-877B-2C65-34AFC112936D}" dt="2020-10-12T07:32:57.263" v="693"/>
          <ac:spMkLst>
            <pc:docMk/>
            <pc:sldMk cId="1677286353" sldId="261"/>
            <ac:spMk id="119" creationId="{E4947D45-3E3A-4249-A3DB-5B907C179727}"/>
          </ac:spMkLst>
        </pc:spChg>
        <pc:spChg chg="add del">
          <ac:chgData name="Manish Chalana" userId="S::manish_chalana@mfe.berkeley.edu::6b008ae0-35e8-4dbd-9441-142341ec2855" providerId="AD" clId="Web-{3713CC25-246F-877B-2C65-34AFC112936D}" dt="2020-10-12T07:32:57.263" v="693"/>
          <ac:spMkLst>
            <pc:docMk/>
            <pc:sldMk cId="1677286353" sldId="261"/>
            <ac:spMk id="121" creationId="{56981798-4550-46DA-9172-4846E2FB66EC}"/>
          </ac:spMkLst>
        </pc:spChg>
        <pc:spChg chg="add del">
          <ac:chgData name="Manish Chalana" userId="S::manish_chalana@mfe.berkeley.edu::6b008ae0-35e8-4dbd-9441-142341ec2855" providerId="AD" clId="Web-{3713CC25-246F-877B-2C65-34AFC112936D}" dt="2020-10-12T07:32:57.263" v="693"/>
          <ac:spMkLst>
            <pc:docMk/>
            <pc:sldMk cId="1677286353" sldId="261"/>
            <ac:spMk id="123" creationId="{2D529E20-662F-4915-ACD7-970C026FDB7F}"/>
          </ac:spMkLst>
        </pc:spChg>
        <pc:spChg chg="add del">
          <ac:chgData name="Manish Chalana" userId="S::manish_chalana@mfe.berkeley.edu::6b008ae0-35e8-4dbd-9441-142341ec2855" providerId="AD" clId="Web-{3713CC25-246F-877B-2C65-34AFC112936D}" dt="2020-10-12T07:33:03.700" v="695"/>
          <ac:spMkLst>
            <pc:docMk/>
            <pc:sldMk cId="1677286353" sldId="261"/>
            <ac:spMk id="125" creationId="{8ADF14A3-1454-4B74-8B4A-CB197D7A797F}"/>
          </ac:spMkLst>
        </pc:spChg>
        <pc:spChg chg="add del">
          <ac:chgData name="Manish Chalana" userId="S::manish_chalana@mfe.berkeley.edu::6b008ae0-35e8-4dbd-9441-142341ec2855" providerId="AD" clId="Web-{3713CC25-246F-877B-2C65-34AFC112936D}" dt="2020-10-12T07:33:03.700" v="695"/>
          <ac:spMkLst>
            <pc:docMk/>
            <pc:sldMk cId="1677286353" sldId="261"/>
            <ac:spMk id="127" creationId="{EC19D556-0251-4E87-AE24-890965BAD5D9}"/>
          </ac:spMkLst>
        </pc:spChg>
        <pc:spChg chg="add del">
          <ac:chgData name="Manish Chalana" userId="S::manish_chalana@mfe.berkeley.edu::6b008ae0-35e8-4dbd-9441-142341ec2855" providerId="AD" clId="Web-{3713CC25-246F-877B-2C65-34AFC112936D}" dt="2020-10-12T07:33:03.700" v="695"/>
          <ac:spMkLst>
            <pc:docMk/>
            <pc:sldMk cId="1677286353" sldId="261"/>
            <ac:spMk id="129" creationId="{CBC3C8C6-98E2-45EF-AEFC-30C0DBA0E958}"/>
          </ac:spMkLst>
        </pc:spChg>
        <pc:grpChg chg="add del">
          <ac:chgData name="Manish Chalana" userId="S::manish_chalana@mfe.berkeley.edu::6b008ae0-35e8-4dbd-9441-142341ec2855" providerId="AD" clId="Web-{3713CC25-246F-877B-2C65-34AFC112936D}" dt="2020-10-12T07:24:25.228" v="150"/>
          <ac:grpSpMkLst>
            <pc:docMk/>
            <pc:sldMk cId="1677286353" sldId="261"/>
            <ac:grpSpMk id="13" creationId="{7084313B-C03D-4981-9786-879159A60395}"/>
          </ac:grpSpMkLst>
        </pc:grpChg>
        <pc:grpChg chg="add del">
          <ac:chgData name="Manish Chalana" userId="S::manish_chalana@mfe.berkeley.edu::6b008ae0-35e8-4dbd-9441-142341ec2855" providerId="AD" clId="Web-{3713CC25-246F-877B-2C65-34AFC112936D}" dt="2020-10-12T07:24:25.181" v="149"/>
          <ac:grpSpMkLst>
            <pc:docMk/>
            <pc:sldMk cId="1677286353" sldId="261"/>
            <ac:grpSpMk id="32" creationId="{EED2E2BB-3846-41EB-9F1E-92C33C4A8F46}"/>
          </ac:grpSpMkLst>
        </pc:grpChg>
        <pc:grpChg chg="add del">
          <ac:chgData name="Manish Chalana" userId="S::manish_chalana@mfe.berkeley.edu::6b008ae0-35e8-4dbd-9441-142341ec2855" providerId="AD" clId="Web-{3713CC25-246F-877B-2C65-34AFC112936D}" dt="2020-10-12T07:24:18.900" v="147"/>
          <ac:grpSpMkLst>
            <pc:docMk/>
            <pc:sldMk cId="1677286353" sldId="261"/>
            <ac:grpSpMk id="35" creationId="{AB8E3704-0CB2-48C2-A46B-EDB627185764}"/>
          </ac:grpSpMkLst>
        </pc:grpChg>
        <pc:grpChg chg="add del">
          <ac:chgData name="Manish Chalana" userId="S::manish_chalana@mfe.berkeley.edu::6b008ae0-35e8-4dbd-9441-142341ec2855" providerId="AD" clId="Web-{3713CC25-246F-877B-2C65-34AFC112936D}" dt="2020-10-12T07:26:19.033" v="162"/>
          <ac:grpSpMkLst>
            <pc:docMk/>
            <pc:sldMk cId="1677286353" sldId="261"/>
            <ac:grpSpMk id="42" creationId="{AB8E3704-0CB2-48C2-A46B-EDB627185764}"/>
          </ac:grpSpMkLst>
        </pc:grpChg>
        <pc:grpChg chg="add del">
          <ac:chgData name="Manish Chalana" userId="S::manish_chalana@mfe.berkeley.edu::6b008ae0-35e8-4dbd-9441-142341ec2855" providerId="AD" clId="Web-{3713CC25-246F-877B-2C65-34AFC112936D}" dt="2020-10-12T07:25:51.140" v="155"/>
          <ac:grpSpMkLst>
            <pc:docMk/>
            <pc:sldMk cId="1677286353" sldId="261"/>
            <ac:grpSpMk id="50" creationId="{AB8E3704-0CB2-48C2-A46B-EDB627185764}"/>
          </ac:grpSpMkLst>
        </pc:grpChg>
        <pc:grpChg chg="add del">
          <ac:chgData name="Manish Chalana" userId="S::manish_chalana@mfe.berkeley.edu::6b008ae0-35e8-4dbd-9441-142341ec2855" providerId="AD" clId="Web-{3713CC25-246F-877B-2C65-34AFC112936D}" dt="2020-10-12T07:25:38.233" v="153"/>
          <ac:grpSpMkLst>
            <pc:docMk/>
            <pc:sldMk cId="1677286353" sldId="261"/>
            <ac:grpSpMk id="53" creationId="{AB8E3704-0CB2-48C2-A46B-EDB627185764}"/>
          </ac:grpSpMkLst>
        </pc:grpChg>
        <pc:grpChg chg="add del">
          <ac:chgData name="Manish Chalana" userId="S::manish_chalana@mfe.berkeley.edu::6b008ae0-35e8-4dbd-9441-142341ec2855" providerId="AD" clId="Web-{3713CC25-246F-877B-2C65-34AFC112936D}" dt="2020-10-12T07:26:01.891" v="157"/>
          <ac:grpSpMkLst>
            <pc:docMk/>
            <pc:sldMk cId="1677286353" sldId="261"/>
            <ac:grpSpMk id="60" creationId="{AB8E3704-0CB2-48C2-A46B-EDB627185764}"/>
          </ac:grpSpMkLst>
        </pc:grpChg>
        <pc:grpChg chg="add del">
          <ac:chgData name="Manish Chalana" userId="S::manish_chalana@mfe.berkeley.edu::6b008ae0-35e8-4dbd-9441-142341ec2855" providerId="AD" clId="Web-{3713CC25-246F-877B-2C65-34AFC112936D}" dt="2020-10-12T07:26:12.767" v="159"/>
          <ac:grpSpMkLst>
            <pc:docMk/>
            <pc:sldMk cId="1677286353" sldId="261"/>
            <ac:grpSpMk id="64" creationId="{AB8E3704-0CB2-48C2-A46B-EDB627185764}"/>
          </ac:grpSpMkLst>
        </pc:grpChg>
        <pc:grpChg chg="add del">
          <ac:chgData name="Manish Chalana" userId="S::manish_chalana@mfe.berkeley.edu::6b008ae0-35e8-4dbd-9441-142341ec2855" providerId="AD" clId="Web-{3713CC25-246F-877B-2C65-34AFC112936D}" dt="2020-10-12T07:26:18.986" v="161"/>
          <ac:grpSpMkLst>
            <pc:docMk/>
            <pc:sldMk cId="1677286353" sldId="261"/>
            <ac:grpSpMk id="68" creationId="{EED2E2BB-3846-41EB-9F1E-92C33C4A8F46}"/>
          </ac:grpSpMkLst>
        </pc:grpChg>
        <pc:grpChg chg="add del">
          <ac:chgData name="Manish Chalana" userId="S::manish_chalana@mfe.berkeley.edu::6b008ae0-35e8-4dbd-9441-142341ec2855" providerId="AD" clId="Web-{3713CC25-246F-877B-2C65-34AFC112936D}" dt="2020-10-12T07:34:12.424" v="722"/>
          <ac:grpSpMkLst>
            <pc:docMk/>
            <pc:sldMk cId="1677286353" sldId="261"/>
            <ac:grpSpMk id="74" creationId="{AB8E3704-0CB2-48C2-A46B-EDB627185764}"/>
          </ac:grpSpMkLst>
        </pc:grpChg>
        <pc:grpChg chg="add">
          <ac:chgData name="Manish Chalana" userId="S::manish_chalana@mfe.berkeley.edu::6b008ae0-35e8-4dbd-9441-142341ec2855" providerId="AD" clId="Web-{3713CC25-246F-877B-2C65-34AFC112936D}" dt="2020-10-12T07:34:12.424" v="722"/>
          <ac:grpSpMkLst>
            <pc:docMk/>
            <pc:sldMk cId="1677286353" sldId="261"/>
            <ac:grpSpMk id="79" creationId="{7084313B-C03D-4981-9786-879159A60395}"/>
          </ac:grpSpMkLst>
        </pc:grpChg>
        <pc:grpChg chg="add del">
          <ac:chgData name="Manish Chalana" userId="S::manish_chalana@mfe.berkeley.edu::6b008ae0-35e8-4dbd-9441-142341ec2855" providerId="AD" clId="Web-{3713CC25-246F-877B-2C65-34AFC112936D}" dt="2020-10-12T07:33:20.030" v="708"/>
          <ac:grpSpMkLst>
            <pc:docMk/>
            <pc:sldMk cId="1677286353" sldId="261"/>
            <ac:grpSpMk id="82" creationId="{ADF228AF-822F-4819-9EB8-406258D6BB0E}"/>
          </ac:grpSpMkLst>
        </pc:grpChg>
        <pc:grpChg chg="add del">
          <ac:chgData name="Manish Chalana" userId="S::manish_chalana@mfe.berkeley.edu::6b008ae0-35e8-4dbd-9441-142341ec2855" providerId="AD" clId="Web-{3713CC25-246F-877B-2C65-34AFC112936D}" dt="2020-10-12T07:33:03.700" v="695"/>
          <ac:grpSpMkLst>
            <pc:docMk/>
            <pc:sldMk cId="1677286353" sldId="261"/>
            <ac:grpSpMk id="105" creationId="{ADF228AF-822F-4819-9EB8-406258D6BB0E}"/>
          </ac:grpSpMkLst>
        </pc:grpChg>
        <pc:grpChg chg="add del">
          <ac:chgData name="Manish Chalana" userId="S::manish_chalana@mfe.berkeley.edu::6b008ae0-35e8-4dbd-9441-142341ec2855" providerId="AD" clId="Web-{3713CC25-246F-877B-2C65-34AFC112936D}" dt="2020-10-12T07:32:57.263" v="693"/>
          <ac:grpSpMkLst>
            <pc:docMk/>
            <pc:sldMk cId="1677286353" sldId="261"/>
            <ac:grpSpMk id="108" creationId="{ACCC08F4-6649-4752-A49D-EC2C8E965620}"/>
          </ac:grpSpMkLst>
        </pc:grpChg>
        <pc:picChg chg="add del mod ord modCrop">
          <ac:chgData name="Manish Chalana" userId="S::manish_chalana@mfe.berkeley.edu::6b008ae0-35e8-4dbd-9441-142341ec2855" providerId="AD" clId="Web-{3713CC25-246F-877B-2C65-34AFC112936D}" dt="2020-10-12T07:21:55.984" v="126"/>
          <ac:picMkLst>
            <pc:docMk/>
            <pc:sldMk cId="1677286353" sldId="261"/>
            <ac:picMk id="5" creationId="{1A5A675C-E50A-411E-8B59-ABA89454FF14}"/>
          </ac:picMkLst>
        </pc:picChg>
        <pc:picChg chg="add del mod modCrop">
          <ac:chgData name="Manish Chalana" userId="S::manish_chalana@mfe.berkeley.edu::6b008ae0-35e8-4dbd-9441-142341ec2855" providerId="AD" clId="Web-{3713CC25-246F-877B-2C65-34AFC112936D}" dt="2020-10-12T07:21:58.312" v="127"/>
          <ac:picMkLst>
            <pc:docMk/>
            <pc:sldMk cId="1677286353" sldId="261"/>
            <ac:picMk id="6" creationId="{3D8AA074-4FB4-4BAD-99CC-941E422B8DEB}"/>
          </ac:picMkLst>
        </pc:picChg>
        <pc:picChg chg="add del mod ord">
          <ac:chgData name="Manish Chalana" userId="S::manish_chalana@mfe.berkeley.edu::6b008ae0-35e8-4dbd-9441-142341ec2855" providerId="AD" clId="Web-{3713CC25-246F-877B-2C65-34AFC112936D}" dt="2020-10-12T07:33:32.343" v="711"/>
          <ac:picMkLst>
            <pc:docMk/>
            <pc:sldMk cId="1677286353" sldId="261"/>
            <ac:picMk id="9" creationId="{398D6C57-3F6F-4DFB-9DFD-B4833D87AD2D}"/>
          </ac:picMkLst>
        </pc:picChg>
        <pc:picChg chg="add del mod">
          <ac:chgData name="Manish Chalana" userId="S::manish_chalana@mfe.berkeley.edu::6b008ae0-35e8-4dbd-9441-142341ec2855" providerId="AD" clId="Web-{3713CC25-246F-877B-2C65-34AFC112936D}" dt="2020-10-12T07:27:10.817" v="179"/>
          <ac:picMkLst>
            <pc:docMk/>
            <pc:sldMk cId="1677286353" sldId="261"/>
            <ac:picMk id="10" creationId="{C5BF5376-3B0D-40EC-9A93-F252F1BD4CE0}"/>
          </ac:picMkLst>
        </pc:picChg>
        <pc:picChg chg="add del mod">
          <ac:chgData name="Manish Chalana" userId="S::manish_chalana@mfe.berkeley.edu::6b008ae0-35e8-4dbd-9441-142341ec2855" providerId="AD" clId="Web-{3713CC25-246F-877B-2C65-34AFC112936D}" dt="2020-10-12T07:34:06.298" v="720"/>
          <ac:picMkLst>
            <pc:docMk/>
            <pc:sldMk cId="1677286353" sldId="261"/>
            <ac:picMk id="11" creationId="{594134AB-B351-4559-8DFC-4C748C3061F2}"/>
          </ac:picMkLst>
        </pc:picChg>
        <pc:picChg chg="add del mod">
          <ac:chgData name="Manish Chalana" userId="S::manish_chalana@mfe.berkeley.edu::6b008ae0-35e8-4dbd-9441-142341ec2855" providerId="AD" clId="Web-{3713CC25-246F-877B-2C65-34AFC112936D}" dt="2020-10-12T07:34:08.174" v="721"/>
          <ac:picMkLst>
            <pc:docMk/>
            <pc:sldMk cId="1677286353" sldId="261"/>
            <ac:picMk id="23" creationId="{151399BB-5B26-42F4-8871-3FAC67B057B7}"/>
          </ac:picMkLst>
        </pc:picChg>
        <pc:picChg chg="add mod">
          <ac:chgData name="Manish Chalana" userId="S::manish_chalana@mfe.berkeley.edu::6b008ae0-35e8-4dbd-9441-142341ec2855" providerId="AD" clId="Web-{3713CC25-246F-877B-2C65-34AFC112936D}" dt="2020-10-12T07:34:50.708" v="731" actId="1076"/>
          <ac:picMkLst>
            <pc:docMk/>
            <pc:sldMk cId="1677286353" sldId="261"/>
            <ac:picMk id="25" creationId="{375D9FAD-DBDA-4E7F-AD2A-2CBE2673010E}"/>
          </ac:picMkLst>
        </pc:picChg>
      </pc:sldChg>
      <pc:sldChg chg="addSp delSp modSp add replId">
        <pc:chgData name="Manish Chalana" userId="S::manish_chalana@mfe.berkeley.edu::6b008ae0-35e8-4dbd-9441-142341ec2855" providerId="AD" clId="Web-{3713CC25-246F-877B-2C65-34AFC112936D}" dt="2020-10-12T07:38:12.692" v="807" actId="14100"/>
        <pc:sldMkLst>
          <pc:docMk/>
          <pc:sldMk cId="3895789471" sldId="262"/>
        </pc:sldMkLst>
        <pc:spChg chg="mod">
          <ac:chgData name="Manish Chalana" userId="S::manish_chalana@mfe.berkeley.edu::6b008ae0-35e8-4dbd-9441-142341ec2855" providerId="AD" clId="Web-{3713CC25-246F-877B-2C65-34AFC112936D}" dt="2020-10-12T07:38:12.692" v="807" actId="14100"/>
          <ac:spMkLst>
            <pc:docMk/>
            <pc:sldMk cId="3895789471" sldId="262"/>
            <ac:spMk id="2" creationId="{F0594265-37B8-4D2E-AF52-A9F1FE4EBC82}"/>
          </ac:spMkLst>
        </pc:spChg>
        <pc:spChg chg="del">
          <ac:chgData name="Manish Chalana" userId="S::manish_chalana@mfe.berkeley.edu::6b008ae0-35e8-4dbd-9441-142341ec2855" providerId="AD" clId="Web-{3713CC25-246F-877B-2C65-34AFC112936D}" dt="2020-10-12T07:36:11.104" v="758"/>
          <ac:spMkLst>
            <pc:docMk/>
            <pc:sldMk cId="3895789471" sldId="262"/>
            <ac:spMk id="12" creationId="{689F21A6-EAC4-455D-9F51-2BAC94610047}"/>
          </ac:spMkLst>
        </pc:spChg>
        <pc:picChg chg="add del mod modCrop">
          <ac:chgData name="Manish Chalana" userId="S::manish_chalana@mfe.berkeley.edu::6b008ae0-35e8-4dbd-9441-142341ec2855" providerId="AD" clId="Web-{3713CC25-246F-877B-2C65-34AFC112936D}" dt="2020-10-12T07:37:30.970" v="772" actId="14100"/>
          <ac:picMkLst>
            <pc:docMk/>
            <pc:sldMk cId="3895789471" sldId="262"/>
            <ac:picMk id="3" creationId="{DEA2B329-9F0E-441C-9B1D-7518C3BFE3CC}"/>
          </ac:picMkLst>
        </pc:picChg>
        <pc:picChg chg="del">
          <ac:chgData name="Manish Chalana" userId="S::manish_chalana@mfe.berkeley.edu::6b008ae0-35e8-4dbd-9441-142341ec2855" providerId="AD" clId="Web-{3713CC25-246F-877B-2C65-34AFC112936D}" dt="2020-10-12T07:35:43.242" v="733"/>
          <ac:picMkLst>
            <pc:docMk/>
            <pc:sldMk cId="3895789471" sldId="262"/>
            <ac:picMk id="25" creationId="{375D9FAD-DBDA-4E7F-AD2A-2CBE2673010E}"/>
          </ac:picMkLst>
        </pc:picChg>
      </pc:sldChg>
      <pc:sldChg chg="addSp delSp modSp add replId">
        <pc:chgData name="Manish Chalana" userId="S::manish_chalana@mfe.berkeley.edu::6b008ae0-35e8-4dbd-9441-142341ec2855" providerId="AD" clId="Web-{3713CC25-246F-877B-2C65-34AFC112936D}" dt="2020-10-12T07:41:31.861" v="852" actId="14100"/>
        <pc:sldMkLst>
          <pc:docMk/>
          <pc:sldMk cId="1375390976" sldId="263"/>
        </pc:sldMkLst>
        <pc:spChg chg="mod">
          <ac:chgData name="Manish Chalana" userId="S::manish_chalana@mfe.berkeley.edu::6b008ae0-35e8-4dbd-9441-142341ec2855" providerId="AD" clId="Web-{3713CC25-246F-877B-2C65-34AFC112936D}" dt="2020-10-12T07:38:30.287" v="820" actId="14100"/>
          <ac:spMkLst>
            <pc:docMk/>
            <pc:sldMk cId="1375390976" sldId="263"/>
            <ac:spMk id="2" creationId="{F0594265-37B8-4D2E-AF52-A9F1FE4EBC82}"/>
          </ac:spMkLst>
        </pc:spChg>
        <pc:picChg chg="del">
          <ac:chgData name="Manish Chalana" userId="S::manish_chalana@mfe.berkeley.edu::6b008ae0-35e8-4dbd-9441-142341ec2855" providerId="AD" clId="Web-{3713CC25-246F-877B-2C65-34AFC112936D}" dt="2020-10-12T07:38:32.349" v="821"/>
          <ac:picMkLst>
            <pc:docMk/>
            <pc:sldMk cId="1375390976" sldId="263"/>
            <ac:picMk id="3" creationId="{DEA2B329-9F0E-441C-9B1D-7518C3BFE3CC}"/>
          </ac:picMkLst>
        </pc:picChg>
        <pc:picChg chg="add del mod modCrop">
          <ac:chgData name="Manish Chalana" userId="S::manish_chalana@mfe.berkeley.edu::6b008ae0-35e8-4dbd-9441-142341ec2855" providerId="AD" clId="Web-{3713CC25-246F-877B-2C65-34AFC112936D}" dt="2020-10-12T07:40:15.887" v="840"/>
          <ac:picMkLst>
            <pc:docMk/>
            <pc:sldMk cId="1375390976" sldId="263"/>
            <ac:picMk id="4" creationId="{3B0F3C94-475E-4411-A2CE-26089B9FAFE4}"/>
          </ac:picMkLst>
        </pc:picChg>
        <pc:picChg chg="add mod modCrop">
          <ac:chgData name="Manish Chalana" userId="S::manish_chalana@mfe.berkeley.edu::6b008ae0-35e8-4dbd-9441-142341ec2855" providerId="AD" clId="Web-{3713CC25-246F-877B-2C65-34AFC112936D}" dt="2020-10-12T07:41:31.861" v="852" actId="14100"/>
          <ac:picMkLst>
            <pc:docMk/>
            <pc:sldMk cId="1375390976" sldId="263"/>
            <ac:picMk id="5" creationId="{985765B2-E85C-41CF-B135-EE9BE13583D7}"/>
          </ac:picMkLst>
        </pc:picChg>
      </pc:sldChg>
      <pc:sldChg chg="addSp delSp modSp new mod setBg setClrOvrMap">
        <pc:chgData name="Manish Chalana" userId="S::manish_chalana@mfe.berkeley.edu::6b008ae0-35e8-4dbd-9441-142341ec2855" providerId="AD" clId="Web-{3713CC25-246F-877B-2C65-34AFC112936D}" dt="2020-10-12T08:00:19.379" v="900"/>
        <pc:sldMkLst>
          <pc:docMk/>
          <pc:sldMk cId="3059784700" sldId="264"/>
        </pc:sldMkLst>
        <pc:spChg chg="mod">
          <ac:chgData name="Manish Chalana" userId="S::manish_chalana@mfe.berkeley.edu::6b008ae0-35e8-4dbd-9441-142341ec2855" providerId="AD" clId="Web-{3713CC25-246F-877B-2C65-34AFC112936D}" dt="2020-10-12T08:00:19.379" v="900"/>
          <ac:spMkLst>
            <pc:docMk/>
            <pc:sldMk cId="3059784700" sldId="264"/>
            <ac:spMk id="2" creationId="{364BF0ED-EC30-4B7B-B5CE-B7F472F3F548}"/>
          </ac:spMkLst>
        </pc:spChg>
        <pc:spChg chg="del">
          <ac:chgData name="Manish Chalana" userId="S::manish_chalana@mfe.berkeley.edu::6b008ae0-35e8-4dbd-9441-142341ec2855" providerId="AD" clId="Web-{3713CC25-246F-877B-2C65-34AFC112936D}" dt="2020-10-12T07:59:56.471" v="898"/>
          <ac:spMkLst>
            <pc:docMk/>
            <pc:sldMk cId="3059784700" sldId="264"/>
            <ac:spMk id="3" creationId="{0556882D-1C01-435E-B9CC-93E9507AF617}"/>
          </ac:spMkLst>
        </pc:spChg>
        <pc:spChg chg="add del">
          <ac:chgData name="Manish Chalana" userId="S::manish_chalana@mfe.berkeley.edu::6b008ae0-35e8-4dbd-9441-142341ec2855" providerId="AD" clId="Web-{3713CC25-246F-877B-2C65-34AFC112936D}" dt="2020-10-12T08:00:19.379" v="900"/>
          <ac:spMkLst>
            <pc:docMk/>
            <pc:sldMk cId="3059784700" sldId="264"/>
            <ac:spMk id="12" creationId="{670D6F2B-93AF-47D6-9378-5E54BE0AC69F}"/>
          </ac:spMkLst>
        </pc:spChg>
        <pc:spChg chg="add del">
          <ac:chgData name="Manish Chalana" userId="S::manish_chalana@mfe.berkeley.edu::6b008ae0-35e8-4dbd-9441-142341ec2855" providerId="AD" clId="Web-{3713CC25-246F-877B-2C65-34AFC112936D}" dt="2020-10-12T08:00:19.379" v="900"/>
          <ac:spMkLst>
            <pc:docMk/>
            <pc:sldMk cId="3059784700" sldId="264"/>
            <ac:spMk id="14" creationId="{491A5E26-1F21-459D-8C03-ADB057B09066}"/>
          </ac:spMkLst>
        </pc:spChg>
        <pc:grpChg chg="add del">
          <ac:chgData name="Manish Chalana" userId="S::manish_chalana@mfe.berkeley.edu::6b008ae0-35e8-4dbd-9441-142341ec2855" providerId="AD" clId="Web-{3713CC25-246F-877B-2C65-34AFC112936D}" dt="2020-10-12T08:00:19.379" v="900"/>
          <ac:grpSpMkLst>
            <pc:docMk/>
            <pc:sldMk cId="3059784700" sldId="264"/>
            <ac:grpSpMk id="8" creationId="{6503EB0F-2257-4A3E-A73B-E1DE769B459F}"/>
          </ac:grpSpMkLst>
        </pc:grpChg>
        <pc:picChg chg="add del">
          <ac:chgData name="Manish Chalana" userId="S::manish_chalana@mfe.berkeley.edu::6b008ae0-35e8-4dbd-9441-142341ec2855" providerId="AD" clId="Web-{3713CC25-246F-877B-2C65-34AFC112936D}" dt="2020-10-12T08:00:19.379" v="900"/>
          <ac:picMkLst>
            <pc:docMk/>
            <pc:sldMk cId="3059784700" sldId="264"/>
            <ac:picMk id="4" creationId="{CA0B7270-1943-45EE-93BA-B0C8CFA07D12}"/>
          </ac:picMkLst>
        </pc:picChg>
      </pc:sldChg>
    </pc:docChg>
  </pc:docChgLst>
  <pc:docChgLst>
    <pc:chgData name="Gonzalo de la Orden" userId="S::gonzalo_delaorden@mfe.berkeley.edu::59254ff6-a684-441a-9f55-1b5aca09a90f" providerId="AD" clId="Web-{2D919145-D50E-4597-9C80-6E67B516CFA8}"/>
    <pc:docChg chg="addSld delSld modSld sldOrd">
      <pc:chgData name="Gonzalo de la Orden" userId="S::gonzalo_delaorden@mfe.berkeley.edu::59254ff6-a684-441a-9f55-1b5aca09a90f" providerId="AD" clId="Web-{2D919145-D50E-4597-9C80-6E67B516CFA8}" dt="2020-10-12T22:52:48.278" v="379"/>
      <pc:docMkLst>
        <pc:docMk/>
      </pc:docMkLst>
      <pc:sldChg chg="addSp delSp modSp add replId">
        <pc:chgData name="Gonzalo de la Orden" userId="S::gonzalo_delaorden@mfe.berkeley.edu::59254ff6-a684-441a-9f55-1b5aca09a90f" providerId="AD" clId="Web-{2D919145-D50E-4597-9C80-6E67B516CFA8}" dt="2020-10-12T22:42:06.144" v="113" actId="1076"/>
        <pc:sldMkLst>
          <pc:docMk/>
          <pc:sldMk cId="1388935426" sldId="279"/>
        </pc:sldMkLst>
        <pc:spChg chg="mod">
          <ac:chgData name="Gonzalo de la Orden" userId="S::gonzalo_delaorden@mfe.berkeley.edu::59254ff6-a684-441a-9f55-1b5aca09a90f" providerId="AD" clId="Web-{2D919145-D50E-4597-9C80-6E67B516CFA8}" dt="2020-10-12T22:40:37.670" v="31" actId="20577"/>
          <ac:spMkLst>
            <pc:docMk/>
            <pc:sldMk cId="1388935426" sldId="279"/>
            <ac:spMk id="2" creationId="{79E3A506-668A-4429-946B-69AD3C02A3CD}"/>
          </ac:spMkLst>
        </pc:spChg>
        <pc:spChg chg="mod">
          <ac:chgData name="Gonzalo de la Orden" userId="S::gonzalo_delaorden@mfe.berkeley.edu::59254ff6-a684-441a-9f55-1b5aca09a90f" providerId="AD" clId="Web-{2D919145-D50E-4597-9C80-6E67B516CFA8}" dt="2020-10-12T22:42:02.175" v="111" actId="20577"/>
          <ac:spMkLst>
            <pc:docMk/>
            <pc:sldMk cId="1388935426" sldId="279"/>
            <ac:spMk id="4" creationId="{D44F607C-F7A3-4716-A16A-E8DBAEDD2D6F}"/>
          </ac:spMkLst>
        </pc:spChg>
        <pc:spChg chg="add del mod">
          <ac:chgData name="Gonzalo de la Orden" userId="S::gonzalo_delaorden@mfe.berkeley.edu::59254ff6-a684-441a-9f55-1b5aca09a90f" providerId="AD" clId="Web-{2D919145-D50E-4597-9C80-6E67B516CFA8}" dt="2020-10-12T22:40:44.405" v="33"/>
          <ac:spMkLst>
            <pc:docMk/>
            <pc:sldMk cId="1388935426" sldId="279"/>
            <ac:spMk id="6" creationId="{82E25BD2-5CB4-4406-A01D-0F00BC4419B9}"/>
          </ac:spMkLst>
        </pc:spChg>
        <pc:picChg chg="del">
          <ac:chgData name="Gonzalo de la Orden" userId="S::gonzalo_delaorden@mfe.berkeley.edu::59254ff6-a684-441a-9f55-1b5aca09a90f" providerId="AD" clId="Web-{2D919145-D50E-4597-9C80-6E67B516CFA8}" dt="2020-10-12T22:40:40.936" v="32"/>
          <ac:picMkLst>
            <pc:docMk/>
            <pc:sldMk cId="1388935426" sldId="279"/>
            <ac:picMk id="5" creationId="{02CECCC2-E955-4D02-AA14-CAD729FEE22E}"/>
          </ac:picMkLst>
        </pc:picChg>
        <pc:picChg chg="add del mod">
          <ac:chgData name="Gonzalo de la Orden" userId="S::gonzalo_delaorden@mfe.berkeley.edu::59254ff6-a684-441a-9f55-1b5aca09a90f" providerId="AD" clId="Web-{2D919145-D50E-4597-9C80-6E67B516CFA8}" dt="2020-10-12T22:41:30.501" v="73"/>
          <ac:picMkLst>
            <pc:docMk/>
            <pc:sldMk cId="1388935426" sldId="279"/>
            <ac:picMk id="7" creationId="{5DB10010-0ECB-41A2-8C96-3911402009C2}"/>
          </ac:picMkLst>
        </pc:picChg>
        <pc:picChg chg="add mod">
          <ac:chgData name="Gonzalo de la Orden" userId="S::gonzalo_delaorden@mfe.berkeley.edu::59254ff6-a684-441a-9f55-1b5aca09a90f" providerId="AD" clId="Web-{2D919145-D50E-4597-9C80-6E67B516CFA8}" dt="2020-10-12T22:42:06.144" v="113" actId="1076"/>
          <ac:picMkLst>
            <pc:docMk/>
            <pc:sldMk cId="1388935426" sldId="279"/>
            <ac:picMk id="8" creationId="{64EE24E2-8682-4E45-AC67-AD446BCFDB7C}"/>
          </ac:picMkLst>
        </pc:picChg>
      </pc:sldChg>
      <pc:sldChg chg="add del replId">
        <pc:chgData name="Gonzalo de la Orden" userId="S::gonzalo_delaorden@mfe.berkeley.edu::59254ff6-a684-441a-9f55-1b5aca09a90f" providerId="AD" clId="Web-{2D919145-D50E-4597-9C80-6E67B516CFA8}" dt="2020-10-12T22:40:16.153" v="1"/>
        <pc:sldMkLst>
          <pc:docMk/>
          <pc:sldMk cId="3946933682" sldId="279"/>
        </pc:sldMkLst>
      </pc:sldChg>
      <pc:sldChg chg="addSp delSp modSp add ord replId">
        <pc:chgData name="Gonzalo de la Orden" userId="S::gonzalo_delaorden@mfe.berkeley.edu::59254ff6-a684-441a-9f55-1b5aca09a90f" providerId="AD" clId="Web-{2D919145-D50E-4597-9C80-6E67B516CFA8}" dt="2020-10-12T22:50:48.802" v="368" actId="20577"/>
        <pc:sldMkLst>
          <pc:docMk/>
          <pc:sldMk cId="2687837023" sldId="280"/>
        </pc:sldMkLst>
        <pc:spChg chg="mod">
          <ac:chgData name="Gonzalo de la Orden" userId="S::gonzalo_delaorden@mfe.berkeley.edu::59254ff6-a684-441a-9f55-1b5aca09a90f" providerId="AD" clId="Web-{2D919145-D50E-4597-9C80-6E67B516CFA8}" dt="2020-10-12T22:42:34.505" v="116" actId="20577"/>
          <ac:spMkLst>
            <pc:docMk/>
            <pc:sldMk cId="2687837023" sldId="280"/>
            <ac:spMk id="2" creationId="{4110219D-AC8C-4C8C-B68D-621AD74E7F8F}"/>
          </ac:spMkLst>
        </pc:spChg>
        <pc:spChg chg="mod">
          <ac:chgData name="Gonzalo de la Orden" userId="S::gonzalo_delaorden@mfe.berkeley.edu::59254ff6-a684-441a-9f55-1b5aca09a90f" providerId="AD" clId="Web-{2D919145-D50E-4597-9C80-6E67B516CFA8}" dt="2020-10-12T22:42:55.568" v="124" actId="14100"/>
          <ac:spMkLst>
            <pc:docMk/>
            <pc:sldMk cId="2687837023" sldId="280"/>
            <ac:spMk id="3" creationId="{D80063C5-C2A6-4DC6-9696-DF88F72814B5}"/>
          </ac:spMkLst>
        </pc:spChg>
        <pc:spChg chg="add mod">
          <ac:chgData name="Gonzalo de la Orden" userId="S::gonzalo_delaorden@mfe.berkeley.edu::59254ff6-a684-441a-9f55-1b5aca09a90f" providerId="AD" clId="Web-{2D919145-D50E-4597-9C80-6E67B516CFA8}" dt="2020-10-12T22:50:48.802" v="368" actId="20577"/>
          <ac:spMkLst>
            <pc:docMk/>
            <pc:sldMk cId="2687837023" sldId="280"/>
            <ac:spMk id="6" creationId="{4F40536F-5D77-4641-BB8E-6D77F215E237}"/>
          </ac:spMkLst>
        </pc:spChg>
        <pc:picChg chg="add mod">
          <ac:chgData name="Gonzalo de la Orden" userId="S::gonzalo_delaorden@mfe.berkeley.edu::59254ff6-a684-441a-9f55-1b5aca09a90f" providerId="AD" clId="Web-{2D919145-D50E-4597-9C80-6E67B516CFA8}" dt="2020-10-12T22:48:06.383" v="240" actId="14100"/>
          <ac:picMkLst>
            <pc:docMk/>
            <pc:sldMk cId="2687837023" sldId="280"/>
            <ac:picMk id="4" creationId="{EC6B44D1-295F-43CE-9354-7C1089472EAE}"/>
          </ac:picMkLst>
        </pc:picChg>
        <pc:picChg chg="del">
          <ac:chgData name="Gonzalo de la Orden" userId="S::gonzalo_delaorden@mfe.berkeley.edu::59254ff6-a684-441a-9f55-1b5aca09a90f" providerId="AD" clId="Web-{2D919145-D50E-4597-9C80-6E67B516CFA8}" dt="2020-10-12T22:42:35.927" v="117"/>
          <ac:picMkLst>
            <pc:docMk/>
            <pc:sldMk cId="2687837023" sldId="280"/>
            <ac:picMk id="5" creationId="{5BDEE82F-598B-4C66-BDF1-3C1E5C8CE297}"/>
          </ac:picMkLst>
        </pc:picChg>
      </pc:sldChg>
      <pc:sldChg chg="addSp delSp modSp add replId">
        <pc:chgData name="Gonzalo de la Orden" userId="S::gonzalo_delaorden@mfe.berkeley.edu::59254ff6-a684-441a-9f55-1b5aca09a90f" providerId="AD" clId="Web-{2D919145-D50E-4597-9C80-6E67B516CFA8}" dt="2020-10-12T22:50:39.536" v="365" actId="1076"/>
        <pc:sldMkLst>
          <pc:docMk/>
          <pc:sldMk cId="3265900786" sldId="281"/>
        </pc:sldMkLst>
        <pc:spChg chg="mod">
          <ac:chgData name="Gonzalo de la Orden" userId="S::gonzalo_delaorden@mfe.berkeley.edu::59254ff6-a684-441a-9f55-1b5aca09a90f" providerId="AD" clId="Web-{2D919145-D50E-4597-9C80-6E67B516CFA8}" dt="2020-10-12T22:43:40.790" v="131" actId="20577"/>
          <ac:spMkLst>
            <pc:docMk/>
            <pc:sldMk cId="3265900786" sldId="281"/>
            <ac:spMk id="2" creationId="{79E3A506-668A-4429-946B-69AD3C02A3CD}"/>
          </ac:spMkLst>
        </pc:spChg>
        <pc:spChg chg="mod">
          <ac:chgData name="Gonzalo de la Orden" userId="S::gonzalo_delaorden@mfe.berkeley.edu::59254ff6-a684-441a-9f55-1b5aca09a90f" providerId="AD" clId="Web-{2D919145-D50E-4597-9C80-6E67B516CFA8}" dt="2020-10-12T22:50:38.411" v="363" actId="20577"/>
          <ac:spMkLst>
            <pc:docMk/>
            <pc:sldMk cId="3265900786" sldId="281"/>
            <ac:spMk id="4" creationId="{D44F607C-F7A3-4716-A16A-E8DBAEDD2D6F}"/>
          </ac:spMkLst>
        </pc:spChg>
        <pc:picChg chg="add mod">
          <ac:chgData name="Gonzalo de la Orden" userId="S::gonzalo_delaorden@mfe.berkeley.edu::59254ff6-a684-441a-9f55-1b5aca09a90f" providerId="AD" clId="Web-{2D919145-D50E-4597-9C80-6E67B516CFA8}" dt="2020-10-12T22:50:39.536" v="365" actId="1076"/>
          <ac:picMkLst>
            <pc:docMk/>
            <pc:sldMk cId="3265900786" sldId="281"/>
            <ac:picMk id="3" creationId="{5965AA84-E49C-422D-96AD-075644233006}"/>
          </ac:picMkLst>
        </pc:picChg>
        <pc:picChg chg="del">
          <ac:chgData name="Gonzalo de la Orden" userId="S::gonzalo_delaorden@mfe.berkeley.edu::59254ff6-a684-441a-9f55-1b5aca09a90f" providerId="AD" clId="Web-{2D919145-D50E-4597-9C80-6E67B516CFA8}" dt="2020-10-12T22:43:49.321" v="135"/>
          <ac:picMkLst>
            <pc:docMk/>
            <pc:sldMk cId="3265900786" sldId="281"/>
            <ac:picMk id="8" creationId="{64EE24E2-8682-4E45-AC67-AD446BCFDB7C}"/>
          </ac:picMkLst>
        </pc:picChg>
      </pc:sldChg>
      <pc:sldChg chg="addSp delSp modSp add replId">
        <pc:chgData name="Gonzalo de la Orden" userId="S::gonzalo_delaorden@mfe.berkeley.edu::59254ff6-a684-441a-9f55-1b5aca09a90f" providerId="AD" clId="Web-{2D919145-D50E-4597-9C80-6E67B516CFA8}" dt="2020-10-12T22:50:55.553" v="371" actId="1076"/>
        <pc:sldMkLst>
          <pc:docMk/>
          <pc:sldMk cId="37617706" sldId="282"/>
        </pc:sldMkLst>
        <pc:spChg chg="mod">
          <ac:chgData name="Gonzalo de la Orden" userId="S::gonzalo_delaorden@mfe.berkeley.edu::59254ff6-a684-441a-9f55-1b5aca09a90f" providerId="AD" clId="Web-{2D919145-D50E-4597-9C80-6E67B516CFA8}" dt="2020-10-12T22:45:19.201" v="162" actId="20577"/>
          <ac:spMkLst>
            <pc:docMk/>
            <pc:sldMk cId="37617706" sldId="282"/>
            <ac:spMk id="2" creationId="{4110219D-AC8C-4C8C-B68D-621AD74E7F8F}"/>
          </ac:spMkLst>
        </pc:spChg>
        <pc:spChg chg="mod">
          <ac:chgData name="Gonzalo de la Orden" userId="S::gonzalo_delaorden@mfe.berkeley.edu::59254ff6-a684-441a-9f55-1b5aca09a90f" providerId="AD" clId="Web-{2D919145-D50E-4597-9C80-6E67B516CFA8}" dt="2020-10-12T22:45:33.343" v="171" actId="20577"/>
          <ac:spMkLst>
            <pc:docMk/>
            <pc:sldMk cId="37617706" sldId="282"/>
            <ac:spMk id="3" creationId="{D80063C5-C2A6-4DC6-9696-DF88F72814B5}"/>
          </ac:spMkLst>
        </pc:spChg>
        <pc:spChg chg="add mod">
          <ac:chgData name="Gonzalo de la Orden" userId="S::gonzalo_delaorden@mfe.berkeley.edu::59254ff6-a684-441a-9f55-1b5aca09a90f" providerId="AD" clId="Web-{2D919145-D50E-4597-9C80-6E67B516CFA8}" dt="2020-10-12T22:50:55.553" v="371" actId="1076"/>
          <ac:spMkLst>
            <pc:docMk/>
            <pc:sldMk cId="37617706" sldId="282"/>
            <ac:spMk id="4" creationId="{9705F85F-5627-4D93-A03C-5673D8F7067C}"/>
          </ac:spMkLst>
        </pc:spChg>
        <pc:picChg chg="del">
          <ac:chgData name="Gonzalo de la Orden" userId="S::gonzalo_delaorden@mfe.berkeley.edu::59254ff6-a684-441a-9f55-1b5aca09a90f" providerId="AD" clId="Web-{2D919145-D50E-4597-9C80-6E67B516CFA8}" dt="2020-10-12T22:45:36.531" v="174"/>
          <ac:picMkLst>
            <pc:docMk/>
            <pc:sldMk cId="37617706" sldId="282"/>
            <ac:picMk id="4" creationId="{EC6B44D1-295F-43CE-9354-7C1089472EAE}"/>
          </ac:picMkLst>
        </pc:picChg>
        <pc:picChg chg="add mod">
          <ac:chgData name="Gonzalo de la Orden" userId="S::gonzalo_delaorden@mfe.berkeley.edu::59254ff6-a684-441a-9f55-1b5aca09a90f" providerId="AD" clId="Web-{2D919145-D50E-4597-9C80-6E67B516CFA8}" dt="2020-10-12T22:45:47.891" v="178" actId="1076"/>
          <ac:picMkLst>
            <pc:docMk/>
            <pc:sldMk cId="37617706" sldId="282"/>
            <ac:picMk id="5" creationId="{A1B9C5DC-72C9-437B-87B6-0471B05FFEF4}"/>
          </ac:picMkLst>
        </pc:picChg>
      </pc:sldChg>
      <pc:sldChg chg="delSp modSp add replId">
        <pc:chgData name="Gonzalo de la Orden" userId="S::gonzalo_delaorden@mfe.berkeley.edu::59254ff6-a684-441a-9f55-1b5aca09a90f" providerId="AD" clId="Web-{2D919145-D50E-4597-9C80-6E67B516CFA8}" dt="2020-10-12T22:46:34.253" v="200" actId="20577"/>
        <pc:sldMkLst>
          <pc:docMk/>
          <pc:sldMk cId="1926532448" sldId="283"/>
        </pc:sldMkLst>
        <pc:spChg chg="mod">
          <ac:chgData name="Gonzalo de la Orden" userId="S::gonzalo_delaorden@mfe.berkeley.edu::59254ff6-a684-441a-9f55-1b5aca09a90f" providerId="AD" clId="Web-{2D919145-D50E-4597-9C80-6E67B516CFA8}" dt="2020-10-12T22:46:19.424" v="180" actId="20577"/>
          <ac:spMkLst>
            <pc:docMk/>
            <pc:sldMk cId="1926532448" sldId="283"/>
            <ac:spMk id="2" creationId="{79E3A506-668A-4429-946B-69AD3C02A3CD}"/>
          </ac:spMkLst>
        </pc:spChg>
        <pc:spChg chg="mod">
          <ac:chgData name="Gonzalo de la Orden" userId="S::gonzalo_delaorden@mfe.berkeley.edu::59254ff6-a684-441a-9f55-1b5aca09a90f" providerId="AD" clId="Web-{2D919145-D50E-4597-9C80-6E67B516CFA8}" dt="2020-10-12T22:46:34.253" v="200" actId="20577"/>
          <ac:spMkLst>
            <pc:docMk/>
            <pc:sldMk cId="1926532448" sldId="283"/>
            <ac:spMk id="4" creationId="{D44F607C-F7A3-4716-A16A-E8DBAEDD2D6F}"/>
          </ac:spMkLst>
        </pc:spChg>
        <pc:picChg chg="del">
          <ac:chgData name="Gonzalo de la Orden" userId="S::gonzalo_delaorden@mfe.berkeley.edu::59254ff6-a684-441a-9f55-1b5aca09a90f" providerId="AD" clId="Web-{2D919145-D50E-4597-9C80-6E67B516CFA8}" dt="2020-10-12T22:46:29.784" v="189"/>
          <ac:picMkLst>
            <pc:docMk/>
            <pc:sldMk cId="1926532448" sldId="283"/>
            <ac:picMk id="3" creationId="{5965AA84-E49C-422D-96AD-075644233006}"/>
          </ac:picMkLst>
        </pc:picChg>
      </pc:sldChg>
      <pc:sldChg chg="addSp delSp modSp add replId">
        <pc:chgData name="Gonzalo de la Orden" userId="S::gonzalo_delaorden@mfe.berkeley.edu::59254ff6-a684-441a-9f55-1b5aca09a90f" providerId="AD" clId="Web-{2D919145-D50E-4597-9C80-6E67B516CFA8}" dt="2020-10-12T22:52:47.231" v="376" actId="1076"/>
        <pc:sldMkLst>
          <pc:docMk/>
          <pc:sldMk cId="1382378582" sldId="284"/>
        </pc:sldMkLst>
        <pc:spChg chg="mod">
          <ac:chgData name="Gonzalo de la Orden" userId="S::gonzalo_delaorden@mfe.berkeley.edu::59254ff6-a684-441a-9f55-1b5aca09a90f" providerId="AD" clId="Web-{2D919145-D50E-4597-9C80-6E67B516CFA8}" dt="2020-10-12T22:47:05.223" v="204" actId="20577"/>
          <ac:spMkLst>
            <pc:docMk/>
            <pc:sldMk cId="1382378582" sldId="284"/>
            <ac:spMk id="2" creationId="{4110219D-AC8C-4C8C-B68D-621AD74E7F8F}"/>
          </ac:spMkLst>
        </pc:spChg>
        <pc:spChg chg="del">
          <ac:chgData name="Gonzalo de la Orden" userId="S::gonzalo_delaorden@mfe.berkeley.edu::59254ff6-a684-441a-9f55-1b5aca09a90f" providerId="AD" clId="Web-{2D919145-D50E-4597-9C80-6E67B516CFA8}" dt="2020-10-12T22:47:07.145" v="206"/>
          <ac:spMkLst>
            <pc:docMk/>
            <pc:sldMk cId="1382378582" sldId="284"/>
            <ac:spMk id="3" creationId="{D80063C5-C2A6-4DC6-9696-DF88F72814B5}"/>
          </ac:spMkLst>
        </pc:spChg>
        <pc:spChg chg="add mod">
          <ac:chgData name="Gonzalo de la Orden" userId="S::gonzalo_delaorden@mfe.berkeley.edu::59254ff6-a684-441a-9f55-1b5aca09a90f" providerId="AD" clId="Web-{2D919145-D50E-4597-9C80-6E67B516CFA8}" dt="2020-10-12T22:52:47.231" v="376" actId="1076"/>
          <ac:spMkLst>
            <pc:docMk/>
            <pc:sldMk cId="1382378582" sldId="284"/>
            <ac:spMk id="3" creationId="{FBB4F44C-9B92-4B7C-BA3E-4F7CDC3681A7}"/>
          </ac:spMkLst>
        </pc:spChg>
        <pc:spChg chg="add del mod">
          <ac:chgData name="Gonzalo de la Orden" userId="S::gonzalo_delaorden@mfe.berkeley.edu::59254ff6-a684-441a-9f55-1b5aca09a90f" providerId="AD" clId="Web-{2D919145-D50E-4597-9C80-6E67B516CFA8}" dt="2020-10-12T22:47:13.458" v="209"/>
          <ac:spMkLst>
            <pc:docMk/>
            <pc:sldMk cId="1382378582" sldId="284"/>
            <ac:spMk id="6" creationId="{10A16A81-9568-4303-968A-7BF483C8D2FB}"/>
          </ac:spMkLst>
        </pc:spChg>
        <pc:picChg chg="del">
          <ac:chgData name="Gonzalo de la Orden" userId="S::gonzalo_delaorden@mfe.berkeley.edu::59254ff6-a684-441a-9f55-1b5aca09a90f" providerId="AD" clId="Web-{2D919145-D50E-4597-9C80-6E67B516CFA8}" dt="2020-10-12T22:47:05.489" v="205"/>
          <ac:picMkLst>
            <pc:docMk/>
            <pc:sldMk cId="1382378582" sldId="284"/>
            <ac:picMk id="5" creationId="{A1B9C5DC-72C9-437B-87B6-0471B05FFEF4}"/>
          </ac:picMkLst>
        </pc:picChg>
        <pc:picChg chg="add del mod ord">
          <ac:chgData name="Gonzalo de la Orden" userId="S::gonzalo_delaorden@mfe.berkeley.edu::59254ff6-a684-441a-9f55-1b5aca09a90f" providerId="AD" clId="Web-{2D919145-D50E-4597-9C80-6E67B516CFA8}" dt="2020-10-12T22:47:11.895" v="208"/>
          <ac:picMkLst>
            <pc:docMk/>
            <pc:sldMk cId="1382378582" sldId="284"/>
            <ac:picMk id="7" creationId="{2EFD7DDF-9410-4579-AD67-D1E82AF8155C}"/>
          </ac:picMkLst>
        </pc:picChg>
        <pc:picChg chg="add mod ord">
          <ac:chgData name="Gonzalo de la Orden" userId="S::gonzalo_delaorden@mfe.berkeley.edu::59254ff6-a684-441a-9f55-1b5aca09a90f" providerId="AD" clId="Web-{2D919145-D50E-4597-9C80-6E67B516CFA8}" dt="2020-10-12T22:52:46.919" v="375" actId="1076"/>
          <ac:picMkLst>
            <pc:docMk/>
            <pc:sldMk cId="1382378582" sldId="284"/>
            <ac:picMk id="8" creationId="{B8B6428D-8AC8-4ADA-B781-EB8FBBA7930E}"/>
          </ac:picMkLst>
        </pc:picChg>
      </pc:sldChg>
      <pc:sldChg chg="modSp add replId">
        <pc:chgData name="Gonzalo de la Orden" userId="S::gonzalo_delaorden@mfe.berkeley.edu::59254ff6-a684-441a-9f55-1b5aca09a90f" providerId="AD" clId="Web-{2D919145-D50E-4597-9C80-6E67B516CFA8}" dt="2020-10-12T22:47:49.976" v="235" actId="20577"/>
        <pc:sldMkLst>
          <pc:docMk/>
          <pc:sldMk cId="1752296281" sldId="285"/>
        </pc:sldMkLst>
        <pc:spChg chg="mod">
          <ac:chgData name="Gonzalo de la Orden" userId="S::gonzalo_delaorden@mfe.berkeley.edu::59254ff6-a684-441a-9f55-1b5aca09a90f" providerId="AD" clId="Web-{2D919145-D50E-4597-9C80-6E67B516CFA8}" dt="2020-10-12T22:47:49.976" v="235" actId="20577"/>
          <ac:spMkLst>
            <pc:docMk/>
            <pc:sldMk cId="1752296281" sldId="285"/>
            <ac:spMk id="4" creationId="{D44F607C-F7A3-4716-A16A-E8DBAEDD2D6F}"/>
          </ac:spMkLst>
        </pc:spChg>
      </pc:sldChg>
      <pc:sldChg chg="addSp delSp modSp add replId">
        <pc:chgData name="Gonzalo de la Orden" userId="S::gonzalo_delaorden@mfe.berkeley.edu::59254ff6-a684-441a-9f55-1b5aca09a90f" providerId="AD" clId="Web-{2D919145-D50E-4597-9C80-6E67B516CFA8}" dt="2020-10-12T22:52:48.278" v="379"/>
        <pc:sldMkLst>
          <pc:docMk/>
          <pc:sldMk cId="174092208" sldId="286"/>
        </pc:sldMkLst>
        <pc:spChg chg="add del">
          <ac:chgData name="Gonzalo de la Orden" userId="S::gonzalo_delaorden@mfe.berkeley.edu::59254ff6-a684-441a-9f55-1b5aca09a90f" providerId="AD" clId="Web-{2D919145-D50E-4597-9C80-6E67B516CFA8}" dt="2020-10-12T22:52:48.278" v="379"/>
          <ac:spMkLst>
            <pc:docMk/>
            <pc:sldMk cId="174092208" sldId="286"/>
            <ac:spMk id="4" creationId="{D44F607C-F7A3-4716-A16A-E8DBAEDD2D6F}"/>
          </ac:spMkLst>
        </pc:spChg>
        <pc:spChg chg="add del mod">
          <ac:chgData name="Gonzalo de la Orden" userId="S::gonzalo_delaorden@mfe.berkeley.edu::59254ff6-a684-441a-9f55-1b5aca09a90f" providerId="AD" clId="Web-{2D919145-D50E-4597-9C80-6E67B516CFA8}" dt="2020-10-12T22:52:48.278" v="379"/>
          <ac:spMkLst>
            <pc:docMk/>
            <pc:sldMk cId="174092208" sldId="286"/>
            <ac:spMk id="5" creationId="{991DF0CC-1A9F-41F9-B727-6437F915C426}"/>
          </ac:spMkLst>
        </pc:spChg>
      </pc:sldChg>
    </pc:docChg>
  </pc:docChgLst>
  <pc:docChgLst>
    <pc:chgData name="Aadarsh Kumar Singh" userId="S::aadarsh_singh@mfe.berkeley.edu::b57b5a7c-6f1e-48e4-bf4e-be1e818b6bd6" providerId="AD" clId="Web-{89BE80E1-7F7F-C24A-788F-B067B09AF178}"/>
    <pc:docChg chg="addSld delSld modSld">
      <pc:chgData name="Aadarsh Kumar Singh" userId="S::aadarsh_singh@mfe.berkeley.edu::b57b5a7c-6f1e-48e4-bf4e-be1e818b6bd6" providerId="AD" clId="Web-{89BE80E1-7F7F-C24A-788F-B067B09AF178}" dt="2020-10-12T23:47:15.876" v="229" actId="20577"/>
      <pc:docMkLst>
        <pc:docMk/>
      </pc:docMkLst>
      <pc:sldChg chg="modSp new del">
        <pc:chgData name="Aadarsh Kumar Singh" userId="S::aadarsh_singh@mfe.berkeley.edu::b57b5a7c-6f1e-48e4-bf4e-be1e818b6bd6" providerId="AD" clId="Web-{89BE80E1-7F7F-C24A-788F-B067B09AF178}" dt="2020-10-12T23:42:14.524" v="28"/>
        <pc:sldMkLst>
          <pc:docMk/>
          <pc:sldMk cId="1734468659" sldId="291"/>
        </pc:sldMkLst>
        <pc:spChg chg="mod">
          <ac:chgData name="Aadarsh Kumar Singh" userId="S::aadarsh_singh@mfe.berkeley.edu::b57b5a7c-6f1e-48e4-bf4e-be1e818b6bd6" providerId="AD" clId="Web-{89BE80E1-7F7F-C24A-788F-B067B09AF178}" dt="2020-10-12T23:41:59.289" v="10" actId="20577"/>
          <ac:spMkLst>
            <pc:docMk/>
            <pc:sldMk cId="1734468659" sldId="291"/>
            <ac:spMk id="2" creationId="{34215188-E13B-44F0-91CC-B9F13B0712D9}"/>
          </ac:spMkLst>
        </pc:spChg>
        <pc:spChg chg="mod">
          <ac:chgData name="Aadarsh Kumar Singh" userId="S::aadarsh_singh@mfe.berkeley.edu::b57b5a7c-6f1e-48e4-bf4e-be1e818b6bd6" providerId="AD" clId="Web-{89BE80E1-7F7F-C24A-788F-B067B09AF178}" dt="2020-10-12T23:42:10.149" v="25" actId="20577"/>
          <ac:spMkLst>
            <pc:docMk/>
            <pc:sldMk cId="1734468659" sldId="291"/>
            <ac:spMk id="3" creationId="{F14DDB3F-EF98-4D2A-BC8A-421A75C1FB6A}"/>
          </ac:spMkLst>
        </pc:spChg>
      </pc:sldChg>
      <pc:sldChg chg="modSp add replId">
        <pc:chgData name="Aadarsh Kumar Singh" userId="S::aadarsh_singh@mfe.berkeley.edu::b57b5a7c-6f1e-48e4-bf4e-be1e818b6bd6" providerId="AD" clId="Web-{89BE80E1-7F7F-C24A-788F-B067B09AF178}" dt="2020-10-12T23:47:12.813" v="227" actId="20577"/>
        <pc:sldMkLst>
          <pc:docMk/>
          <pc:sldMk cId="2570199971" sldId="291"/>
        </pc:sldMkLst>
        <pc:spChg chg="mod">
          <ac:chgData name="Aadarsh Kumar Singh" userId="S::aadarsh_singh@mfe.berkeley.edu::b57b5a7c-6f1e-48e4-bf4e-be1e818b6bd6" providerId="AD" clId="Web-{89BE80E1-7F7F-C24A-788F-B067B09AF178}" dt="2020-10-12T23:42:25.961" v="48" actId="20577"/>
          <ac:spMkLst>
            <pc:docMk/>
            <pc:sldMk cId="2570199971" sldId="291"/>
            <ac:spMk id="2" creationId="{A40E4407-2C90-4FD6-A59E-975FCA122594}"/>
          </ac:spMkLst>
        </pc:spChg>
        <pc:spChg chg="mod">
          <ac:chgData name="Aadarsh Kumar Singh" userId="S::aadarsh_singh@mfe.berkeley.edu::b57b5a7c-6f1e-48e4-bf4e-be1e818b6bd6" providerId="AD" clId="Web-{89BE80E1-7F7F-C24A-788F-B067B09AF178}" dt="2020-10-12T23:47:12.813" v="227" actId="20577"/>
          <ac:spMkLst>
            <pc:docMk/>
            <pc:sldMk cId="2570199971" sldId="291"/>
            <ac:spMk id="3" creationId="{B85DC6A8-A657-4C96-8B48-DEAB46EE8BD0}"/>
          </ac:spMkLst>
        </pc:spChg>
      </pc:sldChg>
    </pc:docChg>
  </pc:docChgLst>
  <pc:docChgLst>
    <pc:chgData name="Manish Chalana" userId="S::manish_chalana@mfe.berkeley.edu::6b008ae0-35e8-4dbd-9441-142341ec2855" providerId="AD" clId="Web-{6D31A97D-7278-0FC4-0913-E4B28765FC7C}"/>
    <pc:docChg chg="addSld delSld modSld addMainMaster delMainMaster">
      <pc:chgData name="Manish Chalana" userId="S::manish_chalana@mfe.berkeley.edu::6b008ae0-35e8-4dbd-9441-142341ec2855" providerId="AD" clId="Web-{6D31A97D-7278-0FC4-0913-E4B28765FC7C}" dt="2020-10-12T02:38:27.210" v="306" actId="20577"/>
      <pc:docMkLst>
        <pc:docMk/>
      </pc:docMkLst>
      <pc:sldChg chg="addSp delSp modSp mod setBg modClrScheme setClrOvrMap delDesignElem chgLayout">
        <pc:chgData name="Manish Chalana" userId="S::manish_chalana@mfe.berkeley.edu::6b008ae0-35e8-4dbd-9441-142341ec2855" providerId="AD" clId="Web-{6D31A97D-7278-0FC4-0913-E4B28765FC7C}" dt="2020-10-12T02:24:36.316" v="189"/>
        <pc:sldMkLst>
          <pc:docMk/>
          <pc:sldMk cId="1487700712" sldId="256"/>
        </pc:sldMkLst>
        <pc:spChg chg="mod ord">
          <ac:chgData name="Manish Chalana" userId="S::manish_chalana@mfe.berkeley.edu::6b008ae0-35e8-4dbd-9441-142341ec2855" providerId="AD" clId="Web-{6D31A97D-7278-0FC4-0913-E4B28765FC7C}" dt="2020-10-12T02:24:36.316" v="189"/>
          <ac:spMkLst>
            <pc:docMk/>
            <pc:sldMk cId="1487700712" sldId="256"/>
            <ac:spMk id="2" creationId="{C02C5318-1A1E-49D0-B2E2-A4B0FA9E8A40}"/>
          </ac:spMkLst>
        </pc:spChg>
        <pc:spChg chg="mod ord">
          <ac:chgData name="Manish Chalana" userId="S::manish_chalana@mfe.berkeley.edu::6b008ae0-35e8-4dbd-9441-142341ec2855" providerId="AD" clId="Web-{6D31A97D-7278-0FC4-0913-E4B28765FC7C}" dt="2020-10-12T02:24:36.316" v="189"/>
          <ac:spMkLst>
            <pc:docMk/>
            <pc:sldMk cId="1487700712" sldId="256"/>
            <ac:spMk id="3" creationId="{48B6CF59-4E5B-494D-A2F7-97ADD01E6497}"/>
          </ac:spMkLst>
        </pc:spChg>
        <pc:spChg chg="add del">
          <ac:chgData name="Manish Chalana" userId="S::manish_chalana@mfe.berkeley.edu::6b008ae0-35e8-4dbd-9441-142341ec2855" providerId="AD" clId="Web-{6D31A97D-7278-0FC4-0913-E4B28765FC7C}" dt="2020-10-12T02:21:13.725" v="146"/>
          <ac:spMkLst>
            <pc:docMk/>
            <pc:sldMk cId="1487700712" sldId="256"/>
            <ac:spMk id="11" creationId="{B70F7E59-C971-4F55-8E3A-1E583B65FCB9}"/>
          </ac:spMkLst>
        </pc:spChg>
        <pc:spChg chg="add del">
          <ac:chgData name="Manish Chalana" userId="S::manish_chalana@mfe.berkeley.edu::6b008ae0-35e8-4dbd-9441-142341ec2855" providerId="AD" clId="Web-{6D31A97D-7278-0FC4-0913-E4B28765FC7C}" dt="2020-10-12T01:31:29.127" v="105"/>
          <ac:spMkLst>
            <pc:docMk/>
            <pc:sldMk cId="1487700712" sldId="256"/>
            <ac:spMk id="15" creationId="{493D4EDA-58E0-40CC-B3CA-14CDEB349D24}"/>
          </ac:spMkLst>
        </pc:spChg>
        <pc:spChg chg="add del">
          <ac:chgData name="Manish Chalana" userId="S::manish_chalana@mfe.berkeley.edu::6b008ae0-35e8-4dbd-9441-142341ec2855" providerId="AD" clId="Web-{6D31A97D-7278-0FC4-0913-E4B28765FC7C}" dt="2020-10-12T02:20:23.722" v="140"/>
          <ac:spMkLst>
            <pc:docMk/>
            <pc:sldMk cId="1487700712" sldId="256"/>
            <ac:spMk id="16" creationId="{B70F7E59-C971-4F55-8E3A-1E583B65FCB9}"/>
          </ac:spMkLst>
        </pc:spChg>
        <pc:spChg chg="add del">
          <ac:chgData name="Manish Chalana" userId="S::manish_chalana@mfe.berkeley.edu::6b008ae0-35e8-4dbd-9441-142341ec2855" providerId="AD" clId="Web-{6D31A97D-7278-0FC4-0913-E4B28765FC7C}" dt="2020-10-12T01:31:29.127" v="105"/>
          <ac:spMkLst>
            <pc:docMk/>
            <pc:sldMk cId="1487700712" sldId="256"/>
            <ac:spMk id="22" creationId="{4A2E7EC3-E07C-46CE-9B25-41865A50681C}"/>
          </ac:spMkLst>
        </pc:spChg>
        <pc:spChg chg="add del">
          <ac:chgData name="Manish Chalana" userId="S::manish_chalana@mfe.berkeley.edu::6b008ae0-35e8-4dbd-9441-142341ec2855" providerId="AD" clId="Web-{6D31A97D-7278-0FC4-0913-E4B28765FC7C}" dt="2020-10-12T02:20:38.613" v="142"/>
          <ac:spMkLst>
            <pc:docMk/>
            <pc:sldMk cId="1487700712" sldId="256"/>
            <ac:spMk id="23" creationId="{59647F54-801D-44AB-8284-EDDFF7763139}"/>
          </ac:spMkLst>
        </pc:spChg>
        <pc:spChg chg="add del">
          <ac:chgData name="Manish Chalana" userId="S::manish_chalana@mfe.berkeley.edu::6b008ae0-35e8-4dbd-9441-142341ec2855" providerId="AD" clId="Web-{6D31A97D-7278-0FC4-0913-E4B28765FC7C}" dt="2020-10-12T01:31:16.111" v="96"/>
          <ac:spMkLst>
            <pc:docMk/>
            <pc:sldMk cId="1487700712" sldId="256"/>
            <ac:spMk id="24" creationId="{A078A52F-85EA-4C0B-962B-D9D9DD4DD78C}"/>
          </ac:spMkLst>
        </pc:spChg>
        <pc:spChg chg="add del">
          <ac:chgData name="Manish Chalana" userId="S::manish_chalana@mfe.berkeley.edu::6b008ae0-35e8-4dbd-9441-142341ec2855" providerId="AD" clId="Web-{6D31A97D-7278-0FC4-0913-E4B28765FC7C}" dt="2020-10-12T01:31:16.111" v="96"/>
          <ac:spMkLst>
            <pc:docMk/>
            <pc:sldMk cId="1487700712" sldId="256"/>
            <ac:spMk id="25" creationId="{919797D5-5700-4683-B30A-5B4D56CB8270}"/>
          </ac:spMkLst>
        </pc:spChg>
        <pc:spChg chg="add del">
          <ac:chgData name="Manish Chalana" userId="S::manish_chalana@mfe.berkeley.edu::6b008ae0-35e8-4dbd-9441-142341ec2855" providerId="AD" clId="Web-{6D31A97D-7278-0FC4-0913-E4B28765FC7C}" dt="2020-10-12T01:31:16.111" v="96"/>
          <ac:spMkLst>
            <pc:docMk/>
            <pc:sldMk cId="1487700712" sldId="256"/>
            <ac:spMk id="26" creationId="{4856A7B9-9801-42EC-A4C9-7E22A56EF53D}"/>
          </ac:spMkLst>
        </pc:spChg>
        <pc:spChg chg="add del">
          <ac:chgData name="Manish Chalana" userId="S::manish_chalana@mfe.berkeley.edu::6b008ae0-35e8-4dbd-9441-142341ec2855" providerId="AD" clId="Web-{6D31A97D-7278-0FC4-0913-E4B28765FC7C}" dt="2020-10-12T01:31:06.798" v="94"/>
          <ac:spMkLst>
            <pc:docMk/>
            <pc:sldMk cId="1487700712" sldId="256"/>
            <ac:spMk id="27" creationId="{A078A52F-85EA-4C0B-962B-D9D9DD4DD78C}"/>
          </ac:spMkLst>
        </pc:spChg>
        <pc:spChg chg="add del">
          <ac:chgData name="Manish Chalana" userId="S::manish_chalana@mfe.berkeley.edu::6b008ae0-35e8-4dbd-9441-142341ec2855" providerId="AD" clId="Web-{6D31A97D-7278-0FC4-0913-E4B28765FC7C}" dt="2020-10-12T01:31:16.111" v="96"/>
          <ac:spMkLst>
            <pc:docMk/>
            <pc:sldMk cId="1487700712" sldId="256"/>
            <ac:spMk id="28" creationId="{A8D10092-A860-4EFB-963F-A14DA3648858}"/>
          </ac:spMkLst>
        </pc:spChg>
        <pc:spChg chg="add del">
          <ac:chgData name="Manish Chalana" userId="S::manish_chalana@mfe.berkeley.edu::6b008ae0-35e8-4dbd-9441-142341ec2855" providerId="AD" clId="Web-{6D31A97D-7278-0FC4-0913-E4B28765FC7C}" dt="2020-10-12T01:31:06.798" v="94"/>
          <ac:spMkLst>
            <pc:docMk/>
            <pc:sldMk cId="1487700712" sldId="256"/>
            <ac:spMk id="29" creationId="{919797D5-5700-4683-B30A-5B4D56CB8270}"/>
          </ac:spMkLst>
        </pc:spChg>
        <pc:spChg chg="add del">
          <ac:chgData name="Manish Chalana" userId="S::manish_chalana@mfe.berkeley.edu::6b008ae0-35e8-4dbd-9441-142341ec2855" providerId="AD" clId="Web-{6D31A97D-7278-0FC4-0913-E4B28765FC7C}" dt="2020-10-12T01:31:16.111" v="96"/>
          <ac:spMkLst>
            <pc:docMk/>
            <pc:sldMk cId="1487700712" sldId="256"/>
            <ac:spMk id="30" creationId="{4AE9D071-98CF-435C-BD2B-976514544DC5}"/>
          </ac:spMkLst>
        </pc:spChg>
        <pc:spChg chg="add del">
          <ac:chgData name="Manish Chalana" userId="S::manish_chalana@mfe.berkeley.edu::6b008ae0-35e8-4dbd-9441-142341ec2855" providerId="AD" clId="Web-{6D31A97D-7278-0FC4-0913-E4B28765FC7C}" dt="2020-10-12T01:31:06.798" v="94"/>
          <ac:spMkLst>
            <pc:docMk/>
            <pc:sldMk cId="1487700712" sldId="256"/>
            <ac:spMk id="31" creationId="{4856A7B9-9801-42EC-A4C9-7E22A56EF53D}"/>
          </ac:spMkLst>
        </pc:spChg>
        <pc:spChg chg="add del">
          <ac:chgData name="Manish Chalana" userId="S::manish_chalana@mfe.berkeley.edu::6b008ae0-35e8-4dbd-9441-142341ec2855" providerId="AD" clId="Web-{6D31A97D-7278-0FC4-0913-E4B28765FC7C}" dt="2020-10-12T01:31:06.798" v="94"/>
          <ac:spMkLst>
            <pc:docMk/>
            <pc:sldMk cId="1487700712" sldId="256"/>
            <ac:spMk id="33" creationId="{A8D10092-A860-4EFB-963F-A14DA3648858}"/>
          </ac:spMkLst>
        </pc:spChg>
        <pc:spChg chg="add del">
          <ac:chgData name="Manish Chalana" userId="S::manish_chalana@mfe.berkeley.edu::6b008ae0-35e8-4dbd-9441-142341ec2855" providerId="AD" clId="Web-{6D31A97D-7278-0FC4-0913-E4B28765FC7C}" dt="2020-10-12T01:31:19.564" v="98"/>
          <ac:spMkLst>
            <pc:docMk/>
            <pc:sldMk cId="1487700712" sldId="256"/>
            <ac:spMk id="34" creationId="{F115DB35-53D7-4EDC-A965-A434929617CC}"/>
          </ac:spMkLst>
        </pc:spChg>
        <pc:spChg chg="add del">
          <ac:chgData name="Manish Chalana" userId="S::manish_chalana@mfe.berkeley.edu::6b008ae0-35e8-4dbd-9441-142341ec2855" providerId="AD" clId="Web-{6D31A97D-7278-0FC4-0913-E4B28765FC7C}" dt="2020-10-12T01:31:06.798" v="94"/>
          <ac:spMkLst>
            <pc:docMk/>
            <pc:sldMk cId="1487700712" sldId="256"/>
            <ac:spMk id="35" creationId="{EE15E636-2C9E-42CB-B482-436AA81BF93B}"/>
          </ac:spMkLst>
        </pc:spChg>
        <pc:spChg chg="add del">
          <ac:chgData name="Manish Chalana" userId="S::manish_chalana@mfe.berkeley.edu::6b008ae0-35e8-4dbd-9441-142341ec2855" providerId="AD" clId="Web-{6D31A97D-7278-0FC4-0913-E4B28765FC7C}" dt="2020-10-12T01:31:19.564" v="98"/>
          <ac:spMkLst>
            <pc:docMk/>
            <pc:sldMk cId="1487700712" sldId="256"/>
            <ac:spMk id="36" creationId="{4B610F9C-62FE-46FC-8607-C35030B6321A}"/>
          </ac:spMkLst>
        </pc:spChg>
        <pc:spChg chg="add del">
          <ac:chgData name="Manish Chalana" userId="S::manish_chalana@mfe.berkeley.edu::6b008ae0-35e8-4dbd-9441-142341ec2855" providerId="AD" clId="Web-{6D31A97D-7278-0FC4-0913-E4B28765FC7C}" dt="2020-10-12T01:31:22.908" v="100"/>
          <ac:spMkLst>
            <pc:docMk/>
            <pc:sldMk cId="1487700712" sldId="256"/>
            <ac:spMk id="38" creationId="{A078A52F-85EA-4C0B-962B-D9D9DD4DD78C}"/>
          </ac:spMkLst>
        </pc:spChg>
        <pc:spChg chg="add del">
          <ac:chgData name="Manish Chalana" userId="S::manish_chalana@mfe.berkeley.edu::6b008ae0-35e8-4dbd-9441-142341ec2855" providerId="AD" clId="Web-{6D31A97D-7278-0FC4-0913-E4B28765FC7C}" dt="2020-10-12T01:31:29.111" v="104"/>
          <ac:spMkLst>
            <pc:docMk/>
            <pc:sldMk cId="1487700712" sldId="256"/>
            <ac:spMk id="40" creationId="{493D4EDA-58E0-40CC-B3CA-14CDEB349D24}"/>
          </ac:spMkLst>
        </pc:spChg>
        <pc:spChg chg="add del">
          <ac:chgData name="Manish Chalana" userId="S::manish_chalana@mfe.berkeley.edu::6b008ae0-35e8-4dbd-9441-142341ec2855" providerId="AD" clId="Web-{6D31A97D-7278-0FC4-0913-E4B28765FC7C}" dt="2020-10-12T01:31:26.330" v="102"/>
          <ac:spMkLst>
            <pc:docMk/>
            <pc:sldMk cId="1487700712" sldId="256"/>
            <ac:spMk id="41" creationId="{A078A52F-85EA-4C0B-962B-D9D9DD4DD78C}"/>
          </ac:spMkLst>
        </pc:spChg>
        <pc:spChg chg="add del">
          <ac:chgData name="Manish Chalana" userId="S::manish_chalana@mfe.berkeley.edu::6b008ae0-35e8-4dbd-9441-142341ec2855" providerId="AD" clId="Web-{6D31A97D-7278-0FC4-0913-E4B28765FC7C}" dt="2020-10-12T01:31:26.330" v="102"/>
          <ac:spMkLst>
            <pc:docMk/>
            <pc:sldMk cId="1487700712" sldId="256"/>
            <ac:spMk id="42" creationId="{919797D5-5700-4683-B30A-5B4D56CB8270}"/>
          </ac:spMkLst>
        </pc:spChg>
        <pc:spChg chg="add del">
          <ac:chgData name="Manish Chalana" userId="S::manish_chalana@mfe.berkeley.edu::6b008ae0-35e8-4dbd-9441-142341ec2855" providerId="AD" clId="Web-{6D31A97D-7278-0FC4-0913-E4B28765FC7C}" dt="2020-10-12T01:31:22.908" v="100"/>
          <ac:spMkLst>
            <pc:docMk/>
            <pc:sldMk cId="1487700712" sldId="256"/>
            <ac:spMk id="43" creationId="{919797D5-5700-4683-B30A-5B4D56CB8270}"/>
          </ac:spMkLst>
        </pc:spChg>
        <pc:spChg chg="add del">
          <ac:chgData name="Manish Chalana" userId="S::manish_chalana@mfe.berkeley.edu::6b008ae0-35e8-4dbd-9441-142341ec2855" providerId="AD" clId="Web-{6D31A97D-7278-0FC4-0913-E4B28765FC7C}" dt="2020-10-12T01:31:22.908" v="100"/>
          <ac:spMkLst>
            <pc:docMk/>
            <pc:sldMk cId="1487700712" sldId="256"/>
            <ac:spMk id="44" creationId="{4856A7B9-9801-42EC-A4C9-7E22A56EF53D}"/>
          </ac:spMkLst>
        </pc:spChg>
        <pc:spChg chg="add del">
          <ac:chgData name="Manish Chalana" userId="S::manish_chalana@mfe.berkeley.edu::6b008ae0-35e8-4dbd-9441-142341ec2855" providerId="AD" clId="Web-{6D31A97D-7278-0FC4-0913-E4B28765FC7C}" dt="2020-10-12T01:31:22.908" v="100"/>
          <ac:spMkLst>
            <pc:docMk/>
            <pc:sldMk cId="1487700712" sldId="256"/>
            <ac:spMk id="45" creationId="{A8D10092-A860-4EFB-963F-A14DA3648858}"/>
          </ac:spMkLst>
        </pc:spChg>
        <pc:spChg chg="add del">
          <ac:chgData name="Manish Chalana" userId="S::manish_chalana@mfe.berkeley.edu::6b008ae0-35e8-4dbd-9441-142341ec2855" providerId="AD" clId="Web-{6D31A97D-7278-0FC4-0913-E4B28765FC7C}" dt="2020-10-12T01:31:22.908" v="100"/>
          <ac:spMkLst>
            <pc:docMk/>
            <pc:sldMk cId="1487700712" sldId="256"/>
            <ac:spMk id="46" creationId="{BABD8CBF-1782-456F-AF12-36CD021CCCF6}"/>
          </ac:spMkLst>
        </pc:spChg>
        <pc:spChg chg="add del">
          <ac:chgData name="Manish Chalana" userId="S::manish_chalana@mfe.berkeley.edu::6b008ae0-35e8-4dbd-9441-142341ec2855" providerId="AD" clId="Web-{6D31A97D-7278-0FC4-0913-E4B28765FC7C}" dt="2020-10-12T01:31:22.908" v="100"/>
          <ac:spMkLst>
            <pc:docMk/>
            <pc:sldMk cId="1487700712" sldId="256"/>
            <ac:spMk id="47" creationId="{18A186C0-DD3C-4FF4-B165-943244CBD116}"/>
          </ac:spMkLst>
        </pc:spChg>
        <pc:spChg chg="add del">
          <ac:chgData name="Manish Chalana" userId="S::manish_chalana@mfe.berkeley.edu::6b008ae0-35e8-4dbd-9441-142341ec2855" providerId="AD" clId="Web-{6D31A97D-7278-0FC4-0913-E4B28765FC7C}" dt="2020-10-12T01:31:26.330" v="102"/>
          <ac:spMkLst>
            <pc:docMk/>
            <pc:sldMk cId="1487700712" sldId="256"/>
            <ac:spMk id="48" creationId="{4856A7B9-9801-42EC-A4C9-7E22A56EF53D}"/>
          </ac:spMkLst>
        </pc:spChg>
        <pc:spChg chg="add del">
          <ac:chgData name="Manish Chalana" userId="S::manish_chalana@mfe.berkeley.edu::6b008ae0-35e8-4dbd-9441-142341ec2855" providerId="AD" clId="Web-{6D31A97D-7278-0FC4-0913-E4B28765FC7C}" dt="2020-10-12T01:31:26.330" v="102"/>
          <ac:spMkLst>
            <pc:docMk/>
            <pc:sldMk cId="1487700712" sldId="256"/>
            <ac:spMk id="49" creationId="{A8D10092-A860-4EFB-963F-A14DA3648858}"/>
          </ac:spMkLst>
        </pc:spChg>
        <pc:spChg chg="add del">
          <ac:chgData name="Manish Chalana" userId="S::manish_chalana@mfe.berkeley.edu::6b008ae0-35e8-4dbd-9441-142341ec2855" providerId="AD" clId="Web-{6D31A97D-7278-0FC4-0913-E4B28765FC7C}" dt="2020-10-12T01:31:26.330" v="102"/>
          <ac:spMkLst>
            <pc:docMk/>
            <pc:sldMk cId="1487700712" sldId="256"/>
            <ac:spMk id="50" creationId="{C5CB481D-E6B5-4DA2-9178-6DE77AB5C94E}"/>
          </ac:spMkLst>
        </pc:spChg>
        <pc:spChg chg="add del">
          <ac:chgData name="Manish Chalana" userId="S::manish_chalana@mfe.berkeley.edu::6b008ae0-35e8-4dbd-9441-142341ec2855" providerId="AD" clId="Web-{6D31A97D-7278-0FC4-0913-E4B28765FC7C}" dt="2020-10-12T01:31:57.065" v="109"/>
          <ac:spMkLst>
            <pc:docMk/>
            <pc:sldMk cId="1487700712" sldId="256"/>
            <ac:spMk id="53" creationId="{17C35B5F-59FB-4E4A-A4E6-85CC504D7918}"/>
          </ac:spMkLst>
        </pc:spChg>
        <pc:spChg chg="add del">
          <ac:chgData name="Manish Chalana" userId="S::manish_chalana@mfe.berkeley.edu::6b008ae0-35e8-4dbd-9441-142341ec2855" providerId="AD" clId="Web-{6D31A97D-7278-0FC4-0913-E4B28765FC7C}" dt="2020-10-12T01:31:29.111" v="104"/>
          <ac:spMkLst>
            <pc:docMk/>
            <pc:sldMk cId="1487700712" sldId="256"/>
            <ac:spMk id="56" creationId="{4A2E7EC3-E07C-46CE-9B25-41865A50681C}"/>
          </ac:spMkLst>
        </pc:spChg>
        <pc:spChg chg="add del">
          <ac:chgData name="Manish Chalana" userId="S::manish_chalana@mfe.berkeley.edu::6b008ae0-35e8-4dbd-9441-142341ec2855" providerId="AD" clId="Web-{6D31A97D-7278-0FC4-0913-E4B28765FC7C}" dt="2020-10-12T02:20:38.613" v="142"/>
          <ac:spMkLst>
            <pc:docMk/>
            <pc:sldMk cId="1487700712" sldId="256"/>
            <ac:spMk id="57" creationId="{6DFBE54E-A701-4039-AC57-CF06B37CC626}"/>
          </ac:spMkLst>
        </pc:spChg>
        <pc:spChg chg="add del">
          <ac:chgData name="Manish Chalana" userId="S::manish_chalana@mfe.berkeley.edu::6b008ae0-35e8-4dbd-9441-142341ec2855" providerId="AD" clId="Web-{6D31A97D-7278-0FC4-0913-E4B28765FC7C}" dt="2020-10-12T02:20:38.613" v="142"/>
          <ac:spMkLst>
            <pc:docMk/>
            <pc:sldMk cId="1487700712" sldId="256"/>
            <ac:spMk id="58" creationId="{D33A9890-FE1F-4F08-8EF4-FD2B43954605}"/>
          </ac:spMkLst>
        </pc:spChg>
        <pc:spChg chg="add del">
          <ac:chgData name="Manish Chalana" userId="S::manish_chalana@mfe.berkeley.edu::6b008ae0-35e8-4dbd-9441-142341ec2855" providerId="AD" clId="Web-{6D31A97D-7278-0FC4-0913-E4B28765FC7C}" dt="2020-10-12T02:20:38.613" v="142"/>
          <ac:spMkLst>
            <pc:docMk/>
            <pc:sldMk cId="1487700712" sldId="256"/>
            <ac:spMk id="59" creationId="{92515798-C8A3-40E7-A830-82681C81A0CD}"/>
          </ac:spMkLst>
        </pc:spChg>
        <pc:spChg chg="add del">
          <ac:chgData name="Manish Chalana" userId="S::manish_chalana@mfe.berkeley.edu::6b008ae0-35e8-4dbd-9441-142341ec2855" providerId="AD" clId="Web-{6D31A97D-7278-0FC4-0913-E4B28765FC7C}" dt="2020-10-12T02:20:48.958" v="144"/>
          <ac:spMkLst>
            <pc:docMk/>
            <pc:sldMk cId="1487700712" sldId="256"/>
            <ac:spMk id="62" creationId="{A078A52F-85EA-4C0B-962B-D9D9DD4DD78C}"/>
          </ac:spMkLst>
        </pc:spChg>
        <pc:spChg chg="add del">
          <ac:chgData name="Manish Chalana" userId="S::manish_chalana@mfe.berkeley.edu::6b008ae0-35e8-4dbd-9441-142341ec2855" providerId="AD" clId="Web-{6D31A97D-7278-0FC4-0913-E4B28765FC7C}" dt="2020-10-12T02:20:48.958" v="144"/>
          <ac:spMkLst>
            <pc:docMk/>
            <pc:sldMk cId="1487700712" sldId="256"/>
            <ac:spMk id="64" creationId="{919797D5-5700-4683-B30A-5B4D56CB8270}"/>
          </ac:spMkLst>
        </pc:spChg>
        <pc:spChg chg="add del">
          <ac:chgData name="Manish Chalana" userId="S::manish_chalana@mfe.berkeley.edu::6b008ae0-35e8-4dbd-9441-142341ec2855" providerId="AD" clId="Web-{6D31A97D-7278-0FC4-0913-E4B28765FC7C}" dt="2020-10-12T02:22:46.309" v="173"/>
          <ac:spMkLst>
            <pc:docMk/>
            <pc:sldMk cId="1487700712" sldId="256"/>
            <ac:spMk id="65" creationId="{59647F54-801D-44AB-8284-EDDFF7763139}"/>
          </ac:spMkLst>
        </pc:spChg>
        <pc:spChg chg="add del">
          <ac:chgData name="Manish Chalana" userId="S::manish_chalana@mfe.berkeley.edu::6b008ae0-35e8-4dbd-9441-142341ec2855" providerId="AD" clId="Web-{6D31A97D-7278-0FC4-0913-E4B28765FC7C}" dt="2020-10-12T02:20:48.958" v="144"/>
          <ac:spMkLst>
            <pc:docMk/>
            <pc:sldMk cId="1487700712" sldId="256"/>
            <ac:spMk id="66" creationId="{4856A7B9-9801-42EC-A4C9-7E22A56EF53D}"/>
          </ac:spMkLst>
        </pc:spChg>
        <pc:spChg chg="add del">
          <ac:chgData name="Manish Chalana" userId="S::manish_chalana@mfe.berkeley.edu::6b008ae0-35e8-4dbd-9441-142341ec2855" providerId="AD" clId="Web-{6D31A97D-7278-0FC4-0913-E4B28765FC7C}" dt="2020-10-12T02:22:56.716" v="175"/>
          <ac:spMkLst>
            <pc:docMk/>
            <pc:sldMk cId="1487700712" sldId="256"/>
            <ac:spMk id="67" creationId="{11CAC6F2-0806-417B-BF5D-5AEF6195FA49}"/>
          </ac:spMkLst>
        </pc:spChg>
        <pc:spChg chg="add del">
          <ac:chgData name="Manish Chalana" userId="S::manish_chalana@mfe.berkeley.edu::6b008ae0-35e8-4dbd-9441-142341ec2855" providerId="AD" clId="Web-{6D31A97D-7278-0FC4-0913-E4B28765FC7C}" dt="2020-10-12T02:20:48.958" v="144"/>
          <ac:spMkLst>
            <pc:docMk/>
            <pc:sldMk cId="1487700712" sldId="256"/>
            <ac:spMk id="68" creationId="{A8D10092-A860-4EFB-963F-A14DA3648858}"/>
          </ac:spMkLst>
        </pc:spChg>
        <pc:spChg chg="add del">
          <ac:chgData name="Manish Chalana" userId="S::manish_chalana@mfe.berkeley.edu::6b008ae0-35e8-4dbd-9441-142341ec2855" providerId="AD" clId="Web-{6D31A97D-7278-0FC4-0913-E4B28765FC7C}" dt="2020-10-12T02:22:56.716" v="175"/>
          <ac:spMkLst>
            <pc:docMk/>
            <pc:sldMk cId="1487700712" sldId="256"/>
            <ac:spMk id="69" creationId="{D4723B02-0AAB-4F6E-BA41-8ED99D559D93}"/>
          </ac:spMkLst>
        </pc:spChg>
        <pc:spChg chg="add del">
          <ac:chgData name="Manish Chalana" userId="S::manish_chalana@mfe.berkeley.edu::6b008ae0-35e8-4dbd-9441-142341ec2855" providerId="AD" clId="Web-{6D31A97D-7278-0FC4-0913-E4B28765FC7C}" dt="2020-10-12T02:20:48.958" v="144"/>
          <ac:spMkLst>
            <pc:docMk/>
            <pc:sldMk cId="1487700712" sldId="256"/>
            <ac:spMk id="70" creationId="{5FFDA8B7-D418-45DE-8976-038DCE51654C}"/>
          </ac:spMkLst>
        </pc:spChg>
        <pc:spChg chg="add del">
          <ac:chgData name="Manish Chalana" userId="S::manish_chalana@mfe.berkeley.edu::6b008ae0-35e8-4dbd-9441-142341ec2855" providerId="AD" clId="Web-{6D31A97D-7278-0FC4-0913-E4B28765FC7C}" dt="2020-10-12T02:24:36.316" v="189"/>
          <ac:spMkLst>
            <pc:docMk/>
            <pc:sldMk cId="1487700712" sldId="256"/>
            <ac:spMk id="85" creationId="{59647F54-801D-44AB-8284-EDDFF7763139}"/>
          </ac:spMkLst>
        </pc:spChg>
        <pc:spChg chg="add del">
          <ac:chgData name="Manish Chalana" userId="S::manish_chalana@mfe.berkeley.edu::6b008ae0-35e8-4dbd-9441-142341ec2855" providerId="AD" clId="Web-{6D31A97D-7278-0FC4-0913-E4B28765FC7C}" dt="2020-10-12T02:24:36.316" v="189"/>
          <ac:spMkLst>
            <pc:docMk/>
            <pc:sldMk cId="1487700712" sldId="256"/>
            <ac:spMk id="87" creationId="{8D489E29-742E-4D34-AB08-CE3217805B81}"/>
          </ac:spMkLst>
        </pc:spChg>
        <pc:spChg chg="add del">
          <ac:chgData name="Manish Chalana" userId="S::manish_chalana@mfe.berkeley.edu::6b008ae0-35e8-4dbd-9441-142341ec2855" providerId="AD" clId="Web-{6D31A97D-7278-0FC4-0913-E4B28765FC7C}" dt="2020-10-12T02:24:36.316" v="189"/>
          <ac:spMkLst>
            <pc:docMk/>
            <pc:sldMk cId="1487700712" sldId="256"/>
            <ac:spMk id="92" creationId="{1DB043B4-68C6-45B9-82AC-A5800EADB8DB}"/>
          </ac:spMkLst>
        </pc:spChg>
        <pc:spChg chg="add del">
          <ac:chgData name="Manish Chalana" userId="S::manish_chalana@mfe.berkeley.edu::6b008ae0-35e8-4dbd-9441-142341ec2855" providerId="AD" clId="Web-{6D31A97D-7278-0FC4-0913-E4B28765FC7C}" dt="2020-10-12T02:24:36.316" v="189"/>
          <ac:spMkLst>
            <pc:docMk/>
            <pc:sldMk cId="1487700712" sldId="256"/>
            <ac:spMk id="94" creationId="{28A00A08-E4E6-4184-B484-E0E034072AE0}"/>
          </ac:spMkLst>
        </pc:spChg>
        <pc:grpChg chg="add del">
          <ac:chgData name="Manish Chalana" userId="S::manish_chalana@mfe.berkeley.edu::6b008ae0-35e8-4dbd-9441-142341ec2855" providerId="AD" clId="Web-{6D31A97D-7278-0FC4-0913-E4B28765FC7C}" dt="2020-10-12T02:20:38.613" v="142"/>
          <ac:grpSpMkLst>
            <pc:docMk/>
            <pc:sldMk cId="1487700712" sldId="256"/>
            <ac:grpSpMk id="9" creationId="{FAEF28A3-012D-4640-B8B8-1EF6EAF7233B}"/>
          </ac:grpSpMkLst>
        </pc:grpChg>
        <pc:grpChg chg="add del">
          <ac:chgData name="Manish Chalana" userId="S::manish_chalana@mfe.berkeley.edu::6b008ae0-35e8-4dbd-9441-142341ec2855" providerId="AD" clId="Web-{6D31A97D-7278-0FC4-0913-E4B28765FC7C}" dt="2020-10-12T02:21:13.725" v="146"/>
          <ac:grpSpMkLst>
            <pc:docMk/>
            <pc:sldMk cId="1487700712" sldId="256"/>
            <ac:grpSpMk id="10" creationId="{260EE1B3-DDB2-44D7-943C-63D9CEF2735D}"/>
          </ac:grpSpMkLst>
        </pc:grpChg>
        <pc:grpChg chg="add del">
          <ac:chgData name="Manish Chalana" userId="S::manish_chalana@mfe.berkeley.edu::6b008ae0-35e8-4dbd-9441-142341ec2855" providerId="AD" clId="Web-{6D31A97D-7278-0FC4-0913-E4B28765FC7C}" dt="2020-10-12T02:20:23.722" v="140"/>
          <ac:grpSpMkLst>
            <pc:docMk/>
            <pc:sldMk cId="1487700712" sldId="256"/>
            <ac:grpSpMk id="12" creationId="{260EE1B3-DDB2-44D7-943C-63D9CEF2735D}"/>
          </ac:grpSpMkLst>
        </pc:grpChg>
        <pc:grpChg chg="add del">
          <ac:chgData name="Manish Chalana" userId="S::manish_chalana@mfe.berkeley.edu::6b008ae0-35e8-4dbd-9441-142341ec2855" providerId="AD" clId="Web-{6D31A97D-7278-0FC4-0913-E4B28765FC7C}" dt="2020-10-12T01:31:29.127" v="105"/>
          <ac:grpSpMkLst>
            <pc:docMk/>
            <pc:sldMk cId="1487700712" sldId="256"/>
            <ac:grpSpMk id="17" creationId="{AA9EB0BC-A85E-4C26-B355-5DFCEF6CCB49}"/>
          </ac:grpSpMkLst>
        </pc:grpChg>
        <pc:grpChg chg="add del">
          <ac:chgData name="Manish Chalana" userId="S::manish_chalana@mfe.berkeley.edu::6b008ae0-35e8-4dbd-9441-142341ec2855" providerId="AD" clId="Web-{6D31A97D-7278-0FC4-0913-E4B28765FC7C}" dt="2020-10-12T01:31:16.111" v="96"/>
          <ac:grpSpMkLst>
            <pc:docMk/>
            <pc:sldMk cId="1487700712" sldId="256"/>
            <ac:grpSpMk id="32" creationId="{D619FC33-16ED-4246-9596-BEFEB55E4CF6}"/>
          </ac:grpSpMkLst>
        </pc:grpChg>
        <pc:grpChg chg="add del">
          <ac:chgData name="Manish Chalana" userId="S::manish_chalana@mfe.berkeley.edu::6b008ae0-35e8-4dbd-9441-142341ec2855" providerId="AD" clId="Web-{6D31A97D-7278-0FC4-0913-E4B28765FC7C}" dt="2020-10-12T01:31:06.798" v="94"/>
          <ac:grpSpMkLst>
            <pc:docMk/>
            <pc:sldMk cId="1487700712" sldId="256"/>
            <ac:grpSpMk id="37" creationId="{01D4AEDF-0CF9-4271-ABB7-3D3489BB42D0}"/>
          </ac:grpSpMkLst>
        </pc:grpChg>
        <pc:grpChg chg="add del">
          <ac:chgData name="Manish Chalana" userId="S::manish_chalana@mfe.berkeley.edu::6b008ae0-35e8-4dbd-9441-142341ec2855" providerId="AD" clId="Web-{6D31A97D-7278-0FC4-0913-E4B28765FC7C}" dt="2020-10-12T01:31:22.908" v="100"/>
          <ac:grpSpMkLst>
            <pc:docMk/>
            <pc:sldMk cId="1487700712" sldId="256"/>
            <ac:grpSpMk id="39" creationId="{7E6B15A5-F4B5-4786-934F-E57C7FA30298}"/>
          </ac:grpSpMkLst>
        </pc:grpChg>
        <pc:grpChg chg="add del">
          <ac:chgData name="Manish Chalana" userId="S::manish_chalana@mfe.berkeley.edu::6b008ae0-35e8-4dbd-9441-142341ec2855" providerId="AD" clId="Web-{6D31A97D-7278-0FC4-0913-E4B28765FC7C}" dt="2020-10-12T01:31:26.330" v="102"/>
          <ac:grpSpMkLst>
            <pc:docMk/>
            <pc:sldMk cId="1487700712" sldId="256"/>
            <ac:grpSpMk id="51" creationId="{6277250E-AC94-4AE1-B264-401790964E96}"/>
          </ac:grpSpMkLst>
        </pc:grpChg>
        <pc:grpChg chg="add del">
          <ac:chgData name="Manish Chalana" userId="S::manish_chalana@mfe.berkeley.edu::6b008ae0-35e8-4dbd-9441-142341ec2855" providerId="AD" clId="Web-{6D31A97D-7278-0FC4-0913-E4B28765FC7C}" dt="2020-10-12T01:31:29.111" v="104"/>
          <ac:grpSpMkLst>
            <pc:docMk/>
            <pc:sldMk cId="1487700712" sldId="256"/>
            <ac:grpSpMk id="52" creationId="{AA9EB0BC-A85E-4C26-B355-5DFCEF6CCB49}"/>
          </ac:grpSpMkLst>
        </pc:grpChg>
        <pc:grpChg chg="add del">
          <ac:chgData name="Manish Chalana" userId="S::manish_chalana@mfe.berkeley.edu::6b008ae0-35e8-4dbd-9441-142341ec2855" providerId="AD" clId="Web-{6D31A97D-7278-0FC4-0913-E4B28765FC7C}" dt="2020-10-12T01:31:57.065" v="109"/>
          <ac:grpSpMkLst>
            <pc:docMk/>
            <pc:sldMk cId="1487700712" sldId="256"/>
            <ac:grpSpMk id="54" creationId="{266203B4-6411-4E9D-AAC1-D798EF7311A2}"/>
          </ac:grpSpMkLst>
        </pc:grpChg>
        <pc:grpChg chg="add del">
          <ac:chgData name="Manish Chalana" userId="S::manish_chalana@mfe.berkeley.edu::6b008ae0-35e8-4dbd-9441-142341ec2855" providerId="AD" clId="Web-{6D31A97D-7278-0FC4-0913-E4B28765FC7C}" dt="2020-10-12T02:22:46.309" v="173"/>
          <ac:grpSpMkLst>
            <pc:docMk/>
            <pc:sldMk cId="1487700712" sldId="256"/>
            <ac:grpSpMk id="55" creationId="{FAEF28A3-012D-4640-B8B8-1EF6EAF7233B}"/>
          </ac:grpSpMkLst>
        </pc:grpChg>
        <pc:grpChg chg="add del">
          <ac:chgData name="Manish Chalana" userId="S::manish_chalana@mfe.berkeley.edu::6b008ae0-35e8-4dbd-9441-142341ec2855" providerId="AD" clId="Web-{6D31A97D-7278-0FC4-0913-E4B28765FC7C}" dt="2020-10-12T02:20:48.958" v="144"/>
          <ac:grpSpMkLst>
            <pc:docMk/>
            <pc:sldMk cId="1487700712" sldId="256"/>
            <ac:grpSpMk id="72" creationId="{4B0B5642-77FE-45F3-BA88-6E83123BD28F}"/>
          </ac:grpSpMkLst>
        </pc:grpChg>
        <pc:grpChg chg="add del">
          <ac:chgData name="Manish Chalana" userId="S::manish_chalana@mfe.berkeley.edu::6b008ae0-35e8-4dbd-9441-142341ec2855" providerId="AD" clId="Web-{6D31A97D-7278-0FC4-0913-E4B28765FC7C}" dt="2020-10-12T02:24:36.316" v="189"/>
          <ac:grpSpMkLst>
            <pc:docMk/>
            <pc:sldMk cId="1487700712" sldId="256"/>
            <ac:grpSpMk id="74" creationId="{FAEF28A3-012D-4640-B8B8-1EF6EAF7233B}"/>
          </ac:grpSpMkLst>
        </pc:grpChg>
        <pc:grpChg chg="add del">
          <ac:chgData name="Manish Chalana" userId="S::manish_chalana@mfe.berkeley.edu::6b008ae0-35e8-4dbd-9441-142341ec2855" providerId="AD" clId="Web-{6D31A97D-7278-0FC4-0913-E4B28765FC7C}" dt="2020-10-12T02:24:36.316" v="189"/>
          <ac:grpSpMkLst>
            <pc:docMk/>
            <pc:sldMk cId="1487700712" sldId="256"/>
            <ac:grpSpMk id="96" creationId="{0780E404-3121-4F33-AF2D-65F659A97798}"/>
          </ac:grpSpMkLst>
        </pc:grpChg>
        <pc:grpChg chg="add del">
          <ac:chgData name="Manish Chalana" userId="S::manish_chalana@mfe.berkeley.edu::6b008ae0-35e8-4dbd-9441-142341ec2855" providerId="AD" clId="Web-{6D31A97D-7278-0FC4-0913-E4B28765FC7C}" dt="2020-10-12T02:24:36.316" v="189"/>
          <ac:grpSpMkLst>
            <pc:docMk/>
            <pc:sldMk cId="1487700712" sldId="256"/>
            <ac:grpSpMk id="100" creationId="{4B158E9A-DBF4-4AA7-B6B7-8C8EB2FBDD68}"/>
          </ac:grpSpMkLst>
        </pc:grpChg>
        <pc:picChg chg="mod ord">
          <ac:chgData name="Manish Chalana" userId="S::manish_chalana@mfe.berkeley.edu::6b008ae0-35e8-4dbd-9441-142341ec2855" providerId="AD" clId="Web-{6D31A97D-7278-0FC4-0913-E4B28765FC7C}" dt="2020-10-12T02:24:36.316" v="189"/>
          <ac:picMkLst>
            <pc:docMk/>
            <pc:sldMk cId="1487700712" sldId="256"/>
            <ac:picMk id="7" creationId="{3840F91C-EDD0-4D4E-A4AB-E6C77856C88C}"/>
          </ac:picMkLst>
        </pc:picChg>
      </pc:sldChg>
      <pc:sldChg chg="addSp delSp modSp new del mod setBg modClrScheme delDesignElem chgLayout">
        <pc:chgData name="Manish Chalana" userId="S::manish_chalana@mfe.berkeley.edu::6b008ae0-35e8-4dbd-9441-142341ec2855" providerId="AD" clId="Web-{6D31A97D-7278-0FC4-0913-E4B28765FC7C}" dt="2020-10-12T02:23:48.688" v="185"/>
        <pc:sldMkLst>
          <pc:docMk/>
          <pc:sldMk cId="1041459777" sldId="257"/>
        </pc:sldMkLst>
        <pc:spChg chg="mod ord">
          <ac:chgData name="Manish Chalana" userId="S::manish_chalana@mfe.berkeley.edu::6b008ae0-35e8-4dbd-9441-142341ec2855" providerId="AD" clId="Web-{6D31A97D-7278-0FC4-0913-E4B28765FC7C}" dt="2020-10-12T02:20:48.958" v="144"/>
          <ac:spMkLst>
            <pc:docMk/>
            <pc:sldMk cId="1041459777" sldId="257"/>
            <ac:spMk id="2" creationId="{C3DAF901-5407-4575-8E69-85A066756B3B}"/>
          </ac:spMkLst>
        </pc:spChg>
        <pc:spChg chg="del">
          <ac:chgData name="Manish Chalana" userId="S::manish_chalana@mfe.berkeley.edu::6b008ae0-35e8-4dbd-9441-142341ec2855" providerId="AD" clId="Web-{6D31A97D-7278-0FC4-0913-E4B28765FC7C}" dt="2020-10-12T01:33:19.676" v="128"/>
          <ac:spMkLst>
            <pc:docMk/>
            <pc:sldMk cId="1041459777" sldId="257"/>
            <ac:spMk id="3" creationId="{2749302F-51BD-490F-8935-B45664B5B465}"/>
          </ac:spMkLst>
        </pc:spChg>
        <pc:spChg chg="add del">
          <ac:chgData name="Manish Chalana" userId="S::manish_chalana@mfe.berkeley.edu::6b008ae0-35e8-4dbd-9441-142341ec2855" providerId="AD" clId="Web-{6D31A97D-7278-0FC4-0913-E4B28765FC7C}" dt="2020-10-12T01:33:31.348" v="131"/>
          <ac:spMkLst>
            <pc:docMk/>
            <pc:sldMk cId="1041459777" sldId="257"/>
            <ac:spMk id="8" creationId="{F7660A3D-94D7-4E5D-AE77-F2DEE49DF4EE}"/>
          </ac:spMkLst>
        </pc:spChg>
        <pc:spChg chg="add del">
          <ac:chgData name="Manish Chalana" userId="S::manish_chalana@mfe.berkeley.edu::6b008ae0-35e8-4dbd-9441-142341ec2855" providerId="AD" clId="Web-{6D31A97D-7278-0FC4-0913-E4B28765FC7C}" dt="2020-10-12T01:33:31.348" v="131"/>
          <ac:spMkLst>
            <pc:docMk/>
            <pc:sldMk cId="1041459777" sldId="257"/>
            <ac:spMk id="10" creationId="{A44EB985-DC5C-4DAC-9D62-8DC7D0F25A8F}"/>
          </ac:spMkLst>
        </pc:spChg>
        <pc:spChg chg="add del">
          <ac:chgData name="Manish Chalana" userId="S::manish_chalana@mfe.berkeley.edu::6b008ae0-35e8-4dbd-9441-142341ec2855" providerId="AD" clId="Web-{6D31A97D-7278-0FC4-0913-E4B28765FC7C}" dt="2020-10-12T01:33:31.348" v="131"/>
          <ac:spMkLst>
            <pc:docMk/>
            <pc:sldMk cId="1041459777" sldId="257"/>
            <ac:spMk id="12" creationId="{3FCB64ED-B050-4F57-8188-F233260082B0}"/>
          </ac:spMkLst>
        </pc:spChg>
        <pc:spChg chg="add del">
          <ac:chgData name="Manish Chalana" userId="S::manish_chalana@mfe.berkeley.edu::6b008ae0-35e8-4dbd-9441-142341ec2855" providerId="AD" clId="Web-{6D31A97D-7278-0FC4-0913-E4B28765FC7C}" dt="2020-10-12T01:33:31.348" v="131"/>
          <ac:spMkLst>
            <pc:docMk/>
            <pc:sldMk cId="1041459777" sldId="257"/>
            <ac:spMk id="14" creationId="{2BF5D0F4-EA4E-47A5-87BE-9ABB1AF66DCF}"/>
          </ac:spMkLst>
        </pc:spChg>
        <pc:spChg chg="add del">
          <ac:chgData name="Manish Chalana" userId="S::manish_chalana@mfe.berkeley.edu::6b008ae0-35e8-4dbd-9441-142341ec2855" providerId="AD" clId="Web-{6D31A97D-7278-0FC4-0913-E4B28765FC7C}" dt="2020-10-12T01:33:31.348" v="131"/>
          <ac:spMkLst>
            <pc:docMk/>
            <pc:sldMk cId="1041459777" sldId="257"/>
            <ac:spMk id="16" creationId="{5EC7AA7E-81E8-4755-AC3D-2CE40312D0C6}"/>
          </ac:spMkLst>
        </pc:spChg>
        <pc:spChg chg="add del">
          <ac:chgData name="Manish Chalana" userId="S::manish_chalana@mfe.berkeley.edu::6b008ae0-35e8-4dbd-9441-142341ec2855" providerId="AD" clId="Web-{6D31A97D-7278-0FC4-0913-E4B28765FC7C}" dt="2020-10-12T01:33:31.348" v="131"/>
          <ac:spMkLst>
            <pc:docMk/>
            <pc:sldMk cId="1041459777" sldId="257"/>
            <ac:spMk id="18" creationId="{ED188C2F-B457-4F86-B4B4-79703666D718}"/>
          </ac:spMkLst>
        </pc:spChg>
        <pc:spChg chg="add del">
          <ac:chgData name="Manish Chalana" userId="S::manish_chalana@mfe.berkeley.edu::6b008ae0-35e8-4dbd-9441-142341ec2855" providerId="AD" clId="Web-{6D31A97D-7278-0FC4-0913-E4B28765FC7C}" dt="2020-10-12T01:33:31.348" v="131"/>
          <ac:spMkLst>
            <pc:docMk/>
            <pc:sldMk cId="1041459777" sldId="257"/>
            <ac:spMk id="20" creationId="{33B956FD-3E35-4658-9C8B-3A48FD2DB42C}"/>
          </ac:spMkLst>
        </pc:spChg>
        <pc:spChg chg="add del">
          <ac:chgData name="Manish Chalana" userId="S::manish_chalana@mfe.berkeley.edu::6b008ae0-35e8-4dbd-9441-142341ec2855" providerId="AD" clId="Web-{6D31A97D-7278-0FC4-0913-E4B28765FC7C}" dt="2020-10-12T01:33:31.348" v="131"/>
          <ac:spMkLst>
            <pc:docMk/>
            <pc:sldMk cId="1041459777" sldId="257"/>
            <ac:spMk id="22" creationId="{A1BC678D-D15E-4FC5-8CBF-5308E841AF57}"/>
          </ac:spMkLst>
        </pc:spChg>
        <pc:spChg chg="add del">
          <ac:chgData name="Manish Chalana" userId="S::manish_chalana@mfe.berkeley.edu::6b008ae0-35e8-4dbd-9441-142341ec2855" providerId="AD" clId="Web-{6D31A97D-7278-0FC4-0913-E4B28765FC7C}" dt="2020-10-12T02:20:48.958" v="144"/>
          <ac:spMkLst>
            <pc:docMk/>
            <pc:sldMk cId="1041459777" sldId="257"/>
            <ac:spMk id="24" creationId="{F7660A3D-94D7-4E5D-AE77-F2DEE49DF4EE}"/>
          </ac:spMkLst>
        </pc:spChg>
        <pc:spChg chg="add del">
          <ac:chgData name="Manish Chalana" userId="S::manish_chalana@mfe.berkeley.edu::6b008ae0-35e8-4dbd-9441-142341ec2855" providerId="AD" clId="Web-{6D31A97D-7278-0FC4-0913-E4B28765FC7C}" dt="2020-10-12T02:20:48.958" v="144"/>
          <ac:spMkLst>
            <pc:docMk/>
            <pc:sldMk cId="1041459777" sldId="257"/>
            <ac:spMk id="25" creationId="{A44EB985-DC5C-4DAC-9D62-8DC7D0F25A8F}"/>
          </ac:spMkLst>
        </pc:spChg>
        <pc:spChg chg="add del">
          <ac:chgData name="Manish Chalana" userId="S::manish_chalana@mfe.berkeley.edu::6b008ae0-35e8-4dbd-9441-142341ec2855" providerId="AD" clId="Web-{6D31A97D-7278-0FC4-0913-E4B28765FC7C}" dt="2020-10-12T02:20:48.958" v="144"/>
          <ac:spMkLst>
            <pc:docMk/>
            <pc:sldMk cId="1041459777" sldId="257"/>
            <ac:spMk id="26" creationId="{3FCB64ED-B050-4F57-8188-F233260082B0}"/>
          </ac:spMkLst>
        </pc:spChg>
        <pc:spChg chg="add del">
          <ac:chgData name="Manish Chalana" userId="S::manish_chalana@mfe.berkeley.edu::6b008ae0-35e8-4dbd-9441-142341ec2855" providerId="AD" clId="Web-{6D31A97D-7278-0FC4-0913-E4B28765FC7C}" dt="2020-10-12T01:33:31.332" v="130"/>
          <ac:spMkLst>
            <pc:docMk/>
            <pc:sldMk cId="1041459777" sldId="257"/>
            <ac:spMk id="27" creationId="{F7660A3D-94D7-4E5D-AE77-F2DEE49DF4EE}"/>
          </ac:spMkLst>
        </pc:spChg>
        <pc:spChg chg="add del">
          <ac:chgData name="Manish Chalana" userId="S::manish_chalana@mfe.berkeley.edu::6b008ae0-35e8-4dbd-9441-142341ec2855" providerId="AD" clId="Web-{6D31A97D-7278-0FC4-0913-E4B28765FC7C}" dt="2020-10-12T02:20:48.958" v="144"/>
          <ac:spMkLst>
            <pc:docMk/>
            <pc:sldMk cId="1041459777" sldId="257"/>
            <ac:spMk id="28" creationId="{2BF5D0F4-EA4E-47A5-87BE-9ABB1AF66DCF}"/>
          </ac:spMkLst>
        </pc:spChg>
        <pc:spChg chg="add del">
          <ac:chgData name="Manish Chalana" userId="S::manish_chalana@mfe.berkeley.edu::6b008ae0-35e8-4dbd-9441-142341ec2855" providerId="AD" clId="Web-{6D31A97D-7278-0FC4-0913-E4B28765FC7C}" dt="2020-10-12T01:33:31.332" v="130"/>
          <ac:spMkLst>
            <pc:docMk/>
            <pc:sldMk cId="1041459777" sldId="257"/>
            <ac:spMk id="29" creationId="{A44EB985-DC5C-4DAC-9D62-8DC7D0F25A8F}"/>
          </ac:spMkLst>
        </pc:spChg>
        <pc:spChg chg="add del">
          <ac:chgData name="Manish Chalana" userId="S::manish_chalana@mfe.berkeley.edu::6b008ae0-35e8-4dbd-9441-142341ec2855" providerId="AD" clId="Web-{6D31A97D-7278-0FC4-0913-E4B28765FC7C}" dt="2020-10-12T02:20:48.958" v="144"/>
          <ac:spMkLst>
            <pc:docMk/>
            <pc:sldMk cId="1041459777" sldId="257"/>
            <ac:spMk id="30" creationId="{DA182162-B517-4B41-B039-339F87FAE1D0}"/>
          </ac:spMkLst>
        </pc:spChg>
        <pc:spChg chg="add del">
          <ac:chgData name="Manish Chalana" userId="S::manish_chalana@mfe.berkeley.edu::6b008ae0-35e8-4dbd-9441-142341ec2855" providerId="AD" clId="Web-{6D31A97D-7278-0FC4-0913-E4B28765FC7C}" dt="2020-10-12T01:33:31.332" v="130"/>
          <ac:spMkLst>
            <pc:docMk/>
            <pc:sldMk cId="1041459777" sldId="257"/>
            <ac:spMk id="31" creationId="{3FCB64ED-B050-4F57-8188-F233260082B0}"/>
          </ac:spMkLst>
        </pc:spChg>
        <pc:spChg chg="add del">
          <ac:chgData name="Manish Chalana" userId="S::manish_chalana@mfe.berkeley.edu::6b008ae0-35e8-4dbd-9441-142341ec2855" providerId="AD" clId="Web-{6D31A97D-7278-0FC4-0913-E4B28765FC7C}" dt="2020-10-12T02:20:48.958" v="144"/>
          <ac:spMkLst>
            <pc:docMk/>
            <pc:sldMk cId="1041459777" sldId="257"/>
            <ac:spMk id="32" creationId="{49B5AD54-1E68-4239-A6AF-FE0F49BB8367}"/>
          </ac:spMkLst>
        </pc:spChg>
        <pc:spChg chg="add del">
          <ac:chgData name="Manish Chalana" userId="S::manish_chalana@mfe.berkeley.edu::6b008ae0-35e8-4dbd-9441-142341ec2855" providerId="AD" clId="Web-{6D31A97D-7278-0FC4-0913-E4B28765FC7C}" dt="2020-10-12T01:33:31.332" v="130"/>
          <ac:spMkLst>
            <pc:docMk/>
            <pc:sldMk cId="1041459777" sldId="257"/>
            <ac:spMk id="33" creationId="{2BF5D0F4-EA4E-47A5-87BE-9ABB1AF66DCF}"/>
          </ac:spMkLst>
        </pc:spChg>
        <pc:spChg chg="add del">
          <ac:chgData name="Manish Chalana" userId="S::manish_chalana@mfe.berkeley.edu::6b008ae0-35e8-4dbd-9441-142341ec2855" providerId="AD" clId="Web-{6D31A97D-7278-0FC4-0913-E4B28765FC7C}" dt="2020-10-12T01:33:31.332" v="130"/>
          <ac:spMkLst>
            <pc:docMk/>
            <pc:sldMk cId="1041459777" sldId="257"/>
            <ac:spMk id="35" creationId="{DEA81853-BCE1-4B7C-922E-A502B7B5FDD6}"/>
          </ac:spMkLst>
        </pc:spChg>
        <pc:spChg chg="add del">
          <ac:chgData name="Manish Chalana" userId="S::manish_chalana@mfe.berkeley.edu::6b008ae0-35e8-4dbd-9441-142341ec2855" providerId="AD" clId="Web-{6D31A97D-7278-0FC4-0913-E4B28765FC7C}" dt="2020-10-12T01:33:31.332" v="130"/>
          <ac:spMkLst>
            <pc:docMk/>
            <pc:sldMk cId="1041459777" sldId="257"/>
            <ac:spMk id="37" creationId="{4A53F3F5-328C-4AC3-B3C4-6A9D4C3D370C}"/>
          </ac:spMkLst>
        </pc:spChg>
        <pc:spChg chg="add del">
          <ac:chgData name="Manish Chalana" userId="S::manish_chalana@mfe.berkeley.edu::6b008ae0-35e8-4dbd-9441-142341ec2855" providerId="AD" clId="Web-{6D31A97D-7278-0FC4-0913-E4B28765FC7C}" dt="2020-10-12T01:33:31.332" v="130"/>
          <ac:spMkLst>
            <pc:docMk/>
            <pc:sldMk cId="1041459777" sldId="257"/>
            <ac:spMk id="39" creationId="{60ECACBD-42EC-44A4-B0DE-2DEDB73E1301}"/>
          </ac:spMkLst>
        </pc:spChg>
        <pc:spChg chg="add del">
          <ac:chgData name="Manish Chalana" userId="S::manish_chalana@mfe.berkeley.edu::6b008ae0-35e8-4dbd-9441-142341ec2855" providerId="AD" clId="Web-{6D31A97D-7278-0FC4-0913-E4B28765FC7C}" dt="2020-10-12T01:33:31.332" v="130"/>
          <ac:spMkLst>
            <pc:docMk/>
            <pc:sldMk cId="1041459777" sldId="257"/>
            <ac:spMk id="41" creationId="{9BBB5757-5277-4AC5-8E2C-46B13387BCA7}"/>
          </ac:spMkLst>
        </pc:spChg>
      </pc:sldChg>
      <pc:sldChg chg="addSp delSp modSp new del">
        <pc:chgData name="Manish Chalana" userId="S::manish_chalana@mfe.berkeley.edu::6b008ae0-35e8-4dbd-9441-142341ec2855" providerId="AD" clId="Web-{6D31A97D-7278-0FC4-0913-E4B28765FC7C}" dt="2020-10-12T02:33:47.928" v="233"/>
        <pc:sldMkLst>
          <pc:docMk/>
          <pc:sldMk cId="1928874428" sldId="257"/>
        </pc:sldMkLst>
        <pc:spChg chg="add del">
          <ac:chgData name="Manish Chalana" userId="S::manish_chalana@mfe.berkeley.edu::6b008ae0-35e8-4dbd-9441-142341ec2855" providerId="AD" clId="Web-{6D31A97D-7278-0FC4-0913-E4B28765FC7C}" dt="2020-10-12T02:33:31.442" v="216"/>
          <ac:spMkLst>
            <pc:docMk/>
            <pc:sldMk cId="1928874428" sldId="257"/>
            <ac:spMk id="2" creationId="{D914A06E-ABEB-410E-91C6-79B450672E63}"/>
          </ac:spMkLst>
        </pc:spChg>
        <pc:spChg chg="mod">
          <ac:chgData name="Manish Chalana" userId="S::manish_chalana@mfe.berkeley.edu::6b008ae0-35e8-4dbd-9441-142341ec2855" providerId="AD" clId="Web-{6D31A97D-7278-0FC4-0913-E4B28765FC7C}" dt="2020-10-12T02:33:44.615" v="232" actId="20577"/>
          <ac:spMkLst>
            <pc:docMk/>
            <pc:sldMk cId="1928874428" sldId="257"/>
            <ac:spMk id="3" creationId="{2C3EB777-CA65-4144-B7D3-D6B07E04BF27}"/>
          </ac:spMkLst>
        </pc:spChg>
        <pc:spChg chg="add del">
          <ac:chgData name="Manish Chalana" userId="S::manish_chalana@mfe.berkeley.edu::6b008ae0-35e8-4dbd-9441-142341ec2855" providerId="AD" clId="Web-{6D31A97D-7278-0FC4-0913-E4B28765FC7C}" dt="2020-10-12T02:33:28.208" v="215"/>
          <ac:spMkLst>
            <pc:docMk/>
            <pc:sldMk cId="1928874428" sldId="257"/>
            <ac:spMk id="4" creationId="{3B7D7EB6-3312-413F-81D8-0674160E2930}"/>
          </ac:spMkLst>
        </pc:spChg>
      </pc:sldChg>
      <pc:sldChg chg="addSp modSp new mod setBg">
        <pc:chgData name="Manish Chalana" userId="S::manish_chalana@mfe.berkeley.edu::6b008ae0-35e8-4dbd-9441-142341ec2855" providerId="AD" clId="Web-{6D31A97D-7278-0FC4-0913-E4B28765FC7C}" dt="2020-10-12T02:34:46.744" v="264" actId="20577"/>
        <pc:sldMkLst>
          <pc:docMk/>
          <pc:sldMk cId="3292914188" sldId="257"/>
        </pc:sldMkLst>
        <pc:spChg chg="mod">
          <ac:chgData name="Manish Chalana" userId="S::manish_chalana@mfe.berkeley.edu::6b008ae0-35e8-4dbd-9441-142341ec2855" providerId="AD" clId="Web-{6D31A97D-7278-0FC4-0913-E4B28765FC7C}" dt="2020-10-12T02:34:20.211" v="235"/>
          <ac:spMkLst>
            <pc:docMk/>
            <pc:sldMk cId="3292914188" sldId="257"/>
            <ac:spMk id="2" creationId="{E862A5E1-CEF5-48D3-9D47-2990A4ADF4E5}"/>
          </ac:spMkLst>
        </pc:spChg>
        <pc:spChg chg="mod">
          <ac:chgData name="Manish Chalana" userId="S::manish_chalana@mfe.berkeley.edu::6b008ae0-35e8-4dbd-9441-142341ec2855" providerId="AD" clId="Web-{6D31A97D-7278-0FC4-0913-E4B28765FC7C}" dt="2020-10-12T02:34:46.744" v="264" actId="20577"/>
          <ac:spMkLst>
            <pc:docMk/>
            <pc:sldMk cId="3292914188" sldId="257"/>
            <ac:spMk id="3" creationId="{FC86D1DB-46CE-43FA-A0F4-C8E1797ABB00}"/>
          </ac:spMkLst>
        </pc:spChg>
        <pc:spChg chg="add">
          <ac:chgData name="Manish Chalana" userId="S::manish_chalana@mfe.berkeley.edu::6b008ae0-35e8-4dbd-9441-142341ec2855" providerId="AD" clId="Web-{6D31A97D-7278-0FC4-0913-E4B28765FC7C}" dt="2020-10-12T02:34:20.211" v="235"/>
          <ac:spMkLst>
            <pc:docMk/>
            <pc:sldMk cId="3292914188" sldId="257"/>
            <ac:spMk id="8" creationId="{324E43EB-867C-4B35-9A5C-E435157C7297}"/>
          </ac:spMkLst>
        </pc:spChg>
        <pc:spChg chg="add">
          <ac:chgData name="Manish Chalana" userId="S::manish_chalana@mfe.berkeley.edu::6b008ae0-35e8-4dbd-9441-142341ec2855" providerId="AD" clId="Web-{6D31A97D-7278-0FC4-0913-E4B28765FC7C}" dt="2020-10-12T02:34:20.211" v="235"/>
          <ac:spMkLst>
            <pc:docMk/>
            <pc:sldMk cId="3292914188" sldId="257"/>
            <ac:spMk id="10" creationId="{A7C0F5DA-B59F-4F13-8BB8-FFD8F2C572BC}"/>
          </ac:spMkLst>
        </pc:spChg>
        <pc:spChg chg="add">
          <ac:chgData name="Manish Chalana" userId="S::manish_chalana@mfe.berkeley.edu::6b008ae0-35e8-4dbd-9441-142341ec2855" providerId="AD" clId="Web-{6D31A97D-7278-0FC4-0913-E4B28765FC7C}" dt="2020-10-12T02:34:20.211" v="235"/>
          <ac:spMkLst>
            <pc:docMk/>
            <pc:sldMk cId="3292914188" sldId="257"/>
            <ac:spMk id="12" creationId="{9CEA1DEC-CC9E-4776-9E08-048A15BFA6CA}"/>
          </ac:spMkLst>
        </pc:spChg>
        <pc:spChg chg="add">
          <ac:chgData name="Manish Chalana" userId="S::manish_chalana@mfe.berkeley.edu::6b008ae0-35e8-4dbd-9441-142341ec2855" providerId="AD" clId="Web-{6D31A97D-7278-0FC4-0913-E4B28765FC7C}" dt="2020-10-12T02:34:20.211" v="235"/>
          <ac:spMkLst>
            <pc:docMk/>
            <pc:sldMk cId="3292914188" sldId="257"/>
            <ac:spMk id="14" creationId="{9CE399CF-F4B8-4832-A8CB-B93F6B1EF44B}"/>
          </ac:spMkLst>
        </pc:spChg>
        <pc:spChg chg="add">
          <ac:chgData name="Manish Chalana" userId="S::manish_chalana@mfe.berkeley.edu::6b008ae0-35e8-4dbd-9441-142341ec2855" providerId="AD" clId="Web-{6D31A97D-7278-0FC4-0913-E4B28765FC7C}" dt="2020-10-12T02:34:20.211" v="235"/>
          <ac:spMkLst>
            <pc:docMk/>
            <pc:sldMk cId="3292914188" sldId="257"/>
            <ac:spMk id="16" creationId="{1F23E73A-FDC8-462C-83C1-3AA8961449CF}"/>
          </ac:spMkLst>
        </pc:spChg>
      </pc:sldChg>
      <pc:sldChg chg="addSp delSp modSp new mod setBg setClrOvrMap">
        <pc:chgData name="Manish Chalana" userId="S::manish_chalana@mfe.berkeley.edu::6b008ae0-35e8-4dbd-9441-142341ec2855" providerId="AD" clId="Web-{6D31A97D-7278-0FC4-0913-E4B28765FC7C}" dt="2020-10-12T02:38:25.820" v="304" actId="20577"/>
        <pc:sldMkLst>
          <pc:docMk/>
          <pc:sldMk cId="1399152169" sldId="258"/>
        </pc:sldMkLst>
        <pc:spChg chg="mod">
          <ac:chgData name="Manish Chalana" userId="S::manish_chalana@mfe.berkeley.edu::6b008ae0-35e8-4dbd-9441-142341ec2855" providerId="AD" clId="Web-{6D31A97D-7278-0FC4-0913-E4B28765FC7C}" dt="2020-10-12T02:38:25.820" v="304" actId="20577"/>
          <ac:spMkLst>
            <pc:docMk/>
            <pc:sldMk cId="1399152169" sldId="258"/>
            <ac:spMk id="2" creationId="{A40E4407-2C90-4FD6-A59E-975FCA122594}"/>
          </ac:spMkLst>
        </pc:spChg>
        <pc:spChg chg="mod">
          <ac:chgData name="Manish Chalana" userId="S::manish_chalana@mfe.berkeley.edu::6b008ae0-35e8-4dbd-9441-142341ec2855" providerId="AD" clId="Web-{6D31A97D-7278-0FC4-0913-E4B28765FC7C}" dt="2020-10-12T02:38:17.538" v="302"/>
          <ac:spMkLst>
            <pc:docMk/>
            <pc:sldMk cId="1399152169" sldId="258"/>
            <ac:spMk id="3" creationId="{B85DC6A8-A657-4C96-8B48-DEAB46EE8BD0}"/>
          </ac:spMkLst>
        </pc:spChg>
        <pc:spChg chg="del">
          <ac:chgData name="Manish Chalana" userId="S::manish_chalana@mfe.berkeley.edu::6b008ae0-35e8-4dbd-9441-142341ec2855" providerId="AD" clId="Web-{6D31A97D-7278-0FC4-0913-E4B28765FC7C}" dt="2020-10-12T02:36:30.953" v="289"/>
          <ac:spMkLst>
            <pc:docMk/>
            <pc:sldMk cId="1399152169" sldId="258"/>
            <ac:spMk id="4" creationId="{73147B9B-C1AE-4000-9074-6311A84138FC}"/>
          </ac:spMkLst>
        </pc:spChg>
        <pc:spChg chg="add del">
          <ac:chgData name="Manish Chalana" userId="S::manish_chalana@mfe.berkeley.edu::6b008ae0-35e8-4dbd-9441-142341ec2855" providerId="AD" clId="Web-{6D31A97D-7278-0FC4-0913-E4B28765FC7C}" dt="2020-10-12T02:37:24.207" v="296"/>
          <ac:spMkLst>
            <pc:docMk/>
            <pc:sldMk cId="1399152169" sldId="258"/>
            <ac:spMk id="6" creationId="{20E145FF-1D18-4246-A2BA-9F6B4D53364C}"/>
          </ac:spMkLst>
        </pc:spChg>
        <pc:spChg chg="add del">
          <ac:chgData name="Manish Chalana" userId="S::manish_chalana@mfe.berkeley.edu::6b008ae0-35e8-4dbd-9441-142341ec2855" providerId="AD" clId="Web-{6D31A97D-7278-0FC4-0913-E4B28765FC7C}" dt="2020-10-12T02:37:24.207" v="296"/>
          <ac:spMkLst>
            <pc:docMk/>
            <pc:sldMk cId="1399152169" sldId="258"/>
            <ac:spMk id="7" creationId="{C314C310-850D-4491-AA52-C75BEA68B68C}"/>
          </ac:spMkLst>
        </pc:spChg>
        <pc:spChg chg="add del">
          <ac:chgData name="Manish Chalana" userId="S::manish_chalana@mfe.berkeley.edu::6b008ae0-35e8-4dbd-9441-142341ec2855" providerId="AD" clId="Web-{6D31A97D-7278-0FC4-0913-E4B28765FC7C}" dt="2020-10-12T02:36:57.174" v="294"/>
          <ac:spMkLst>
            <pc:docMk/>
            <pc:sldMk cId="1399152169" sldId="258"/>
            <ac:spMk id="19" creationId="{20E145FF-1D18-4246-A2BA-9F6B4D53364C}"/>
          </ac:spMkLst>
        </pc:spChg>
        <pc:spChg chg="add del">
          <ac:chgData name="Manish Chalana" userId="S::manish_chalana@mfe.berkeley.edu::6b008ae0-35e8-4dbd-9441-142341ec2855" providerId="AD" clId="Web-{6D31A97D-7278-0FC4-0913-E4B28765FC7C}" dt="2020-10-12T02:36:57.174" v="294"/>
          <ac:spMkLst>
            <pc:docMk/>
            <pc:sldMk cId="1399152169" sldId="258"/>
            <ac:spMk id="21" creationId="{B219AE65-9B94-44EA-BEF3-EF4BFA169C81}"/>
          </ac:spMkLst>
        </pc:spChg>
        <pc:spChg chg="add del">
          <ac:chgData name="Manish Chalana" userId="S::manish_chalana@mfe.berkeley.edu::6b008ae0-35e8-4dbd-9441-142341ec2855" providerId="AD" clId="Web-{6D31A97D-7278-0FC4-0913-E4B28765FC7C}" dt="2020-10-12T02:36:57.174" v="294"/>
          <ac:spMkLst>
            <pc:docMk/>
            <pc:sldMk cId="1399152169" sldId="258"/>
            <ac:spMk id="23" creationId="{F0C81A57-9CD5-461B-8FFE-4A8CB6CFBE01}"/>
          </ac:spMkLst>
        </pc:spChg>
        <pc:spChg chg="add del">
          <ac:chgData name="Manish Chalana" userId="S::manish_chalana@mfe.berkeley.edu::6b008ae0-35e8-4dbd-9441-142341ec2855" providerId="AD" clId="Web-{6D31A97D-7278-0FC4-0913-E4B28765FC7C}" dt="2020-10-12T02:38:17.585" v="303"/>
          <ac:spMkLst>
            <pc:docMk/>
            <pc:sldMk cId="1399152169" sldId="258"/>
            <ac:spMk id="43" creationId="{20E145FF-1D18-4246-A2BA-9F6B4D53364C}"/>
          </ac:spMkLst>
        </pc:spChg>
        <pc:spChg chg="add del">
          <ac:chgData name="Manish Chalana" userId="S::manish_chalana@mfe.berkeley.edu::6b008ae0-35e8-4dbd-9441-142341ec2855" providerId="AD" clId="Web-{6D31A97D-7278-0FC4-0913-E4B28765FC7C}" dt="2020-10-12T02:38:17.585" v="303"/>
          <ac:spMkLst>
            <pc:docMk/>
            <pc:sldMk cId="1399152169" sldId="258"/>
            <ac:spMk id="45" creationId="{B219AE65-9B94-44EA-BEF3-EF4BFA169C81}"/>
          </ac:spMkLst>
        </pc:spChg>
        <pc:spChg chg="add del">
          <ac:chgData name="Manish Chalana" userId="S::manish_chalana@mfe.berkeley.edu::6b008ae0-35e8-4dbd-9441-142341ec2855" providerId="AD" clId="Web-{6D31A97D-7278-0FC4-0913-E4B28765FC7C}" dt="2020-10-12T02:38:17.585" v="303"/>
          <ac:spMkLst>
            <pc:docMk/>
            <pc:sldMk cId="1399152169" sldId="258"/>
            <ac:spMk id="47" creationId="{F0C81A57-9CD5-461B-8FFE-4A8CB6CFBE01}"/>
          </ac:spMkLst>
        </pc:spChg>
        <pc:spChg chg="add del">
          <ac:chgData name="Manish Chalana" userId="S::manish_chalana@mfe.berkeley.edu::6b008ae0-35e8-4dbd-9441-142341ec2855" providerId="AD" clId="Web-{6D31A97D-7278-0FC4-0913-E4B28765FC7C}" dt="2020-10-12T02:38:06.553" v="300"/>
          <ac:spMkLst>
            <pc:docMk/>
            <pc:sldMk cId="1399152169" sldId="258"/>
            <ac:spMk id="56" creationId="{20E145FF-1D18-4246-A2BA-9F6B4D53364C}"/>
          </ac:spMkLst>
        </pc:spChg>
        <pc:spChg chg="add del">
          <ac:chgData name="Manish Chalana" userId="S::manish_chalana@mfe.berkeley.edu::6b008ae0-35e8-4dbd-9441-142341ec2855" providerId="AD" clId="Web-{6D31A97D-7278-0FC4-0913-E4B28765FC7C}" dt="2020-10-12T02:38:06.553" v="300"/>
          <ac:spMkLst>
            <pc:docMk/>
            <pc:sldMk cId="1399152169" sldId="258"/>
            <ac:spMk id="57" creationId="{B219AE65-9B94-44EA-BEF3-EF4BFA169C81}"/>
          </ac:spMkLst>
        </pc:spChg>
        <pc:spChg chg="add del">
          <ac:chgData name="Manish Chalana" userId="S::manish_chalana@mfe.berkeley.edu::6b008ae0-35e8-4dbd-9441-142341ec2855" providerId="AD" clId="Web-{6D31A97D-7278-0FC4-0913-E4B28765FC7C}" dt="2020-10-12T02:38:06.553" v="300"/>
          <ac:spMkLst>
            <pc:docMk/>
            <pc:sldMk cId="1399152169" sldId="258"/>
            <ac:spMk id="68" creationId="{F0C81A57-9CD5-461B-8FFE-4A8CB6CFBE01}"/>
          </ac:spMkLst>
        </pc:spChg>
        <pc:spChg chg="add del">
          <ac:chgData name="Manish Chalana" userId="S::manish_chalana@mfe.berkeley.edu::6b008ae0-35e8-4dbd-9441-142341ec2855" providerId="AD" clId="Web-{6D31A97D-7278-0FC4-0913-E4B28765FC7C}" dt="2020-10-12T02:37:59.131" v="298"/>
          <ac:spMkLst>
            <pc:docMk/>
            <pc:sldMk cId="1399152169" sldId="258"/>
            <ac:spMk id="69" creationId="{20E145FF-1D18-4246-A2BA-9F6B4D53364C}"/>
          </ac:spMkLst>
        </pc:spChg>
        <pc:spChg chg="add del">
          <ac:chgData name="Manish Chalana" userId="S::manish_chalana@mfe.berkeley.edu::6b008ae0-35e8-4dbd-9441-142341ec2855" providerId="AD" clId="Web-{6D31A97D-7278-0FC4-0913-E4B28765FC7C}" dt="2020-10-12T02:37:59.131" v="298"/>
          <ac:spMkLst>
            <pc:docMk/>
            <pc:sldMk cId="1399152169" sldId="258"/>
            <ac:spMk id="71" creationId="{FB3EF4D6-026A-4D52-B916-967329EE3FFE}"/>
          </ac:spMkLst>
        </pc:spChg>
        <pc:spChg chg="add del">
          <ac:chgData name="Manish Chalana" userId="S::manish_chalana@mfe.berkeley.edu::6b008ae0-35e8-4dbd-9441-142341ec2855" providerId="AD" clId="Web-{6D31A97D-7278-0FC4-0913-E4B28765FC7C}" dt="2020-10-12T02:37:59.131" v="298"/>
          <ac:spMkLst>
            <pc:docMk/>
            <pc:sldMk cId="1399152169" sldId="258"/>
            <ac:spMk id="73" creationId="{4DB4846F-6AA5-4DB3-9581-D95F22BD5662}"/>
          </ac:spMkLst>
        </pc:spChg>
        <pc:spChg chg="add del">
          <ac:chgData name="Manish Chalana" userId="S::manish_chalana@mfe.berkeley.edu::6b008ae0-35e8-4dbd-9441-142341ec2855" providerId="AD" clId="Web-{6D31A97D-7278-0FC4-0913-E4B28765FC7C}" dt="2020-10-12T02:38:17.538" v="302"/>
          <ac:spMkLst>
            <pc:docMk/>
            <pc:sldMk cId="1399152169" sldId="258"/>
            <ac:spMk id="74" creationId="{20E145FF-1D18-4246-A2BA-9F6B4D53364C}"/>
          </ac:spMkLst>
        </pc:spChg>
        <pc:spChg chg="add del">
          <ac:chgData name="Manish Chalana" userId="S::manish_chalana@mfe.berkeley.edu::6b008ae0-35e8-4dbd-9441-142341ec2855" providerId="AD" clId="Web-{6D31A97D-7278-0FC4-0913-E4B28765FC7C}" dt="2020-10-12T02:37:59.131" v="298"/>
          <ac:spMkLst>
            <pc:docMk/>
            <pc:sldMk cId="1399152169" sldId="258"/>
            <ac:spMk id="75" creationId="{D54EC22E-2292-4292-A80B-E81DF64BFB26}"/>
          </ac:spMkLst>
        </pc:spChg>
        <pc:spChg chg="add del">
          <ac:chgData name="Manish Chalana" userId="S::manish_chalana@mfe.berkeley.edu::6b008ae0-35e8-4dbd-9441-142341ec2855" providerId="AD" clId="Web-{6D31A97D-7278-0FC4-0913-E4B28765FC7C}" dt="2020-10-12T02:38:17.538" v="302"/>
          <ac:spMkLst>
            <pc:docMk/>
            <pc:sldMk cId="1399152169" sldId="258"/>
            <ac:spMk id="76" creationId="{324E43EB-867C-4B35-9A5C-E435157C7297}"/>
          </ac:spMkLst>
        </pc:spChg>
        <pc:spChg chg="add del">
          <ac:chgData name="Manish Chalana" userId="S::manish_chalana@mfe.berkeley.edu::6b008ae0-35e8-4dbd-9441-142341ec2855" providerId="AD" clId="Web-{6D31A97D-7278-0FC4-0913-E4B28765FC7C}" dt="2020-10-12T02:38:17.538" v="302"/>
          <ac:spMkLst>
            <pc:docMk/>
            <pc:sldMk cId="1399152169" sldId="258"/>
            <ac:spMk id="78" creationId="{A7C0F5DA-B59F-4F13-8BB8-FFD8F2C572BC}"/>
          </ac:spMkLst>
        </pc:spChg>
        <pc:spChg chg="add del">
          <ac:chgData name="Manish Chalana" userId="S::manish_chalana@mfe.berkeley.edu::6b008ae0-35e8-4dbd-9441-142341ec2855" providerId="AD" clId="Web-{6D31A97D-7278-0FC4-0913-E4B28765FC7C}" dt="2020-10-12T02:38:17.538" v="302"/>
          <ac:spMkLst>
            <pc:docMk/>
            <pc:sldMk cId="1399152169" sldId="258"/>
            <ac:spMk id="79" creationId="{1F23E73A-FDC8-462C-83C1-3AA8961449CF}"/>
          </ac:spMkLst>
        </pc:spChg>
        <pc:spChg chg="add del">
          <ac:chgData name="Manish Chalana" userId="S::manish_chalana@mfe.berkeley.edu::6b008ae0-35e8-4dbd-9441-142341ec2855" providerId="AD" clId="Web-{6D31A97D-7278-0FC4-0913-E4B28765FC7C}" dt="2020-10-12T02:38:17.538" v="302"/>
          <ac:spMkLst>
            <pc:docMk/>
            <pc:sldMk cId="1399152169" sldId="258"/>
            <ac:spMk id="80" creationId="{9CEA1DEC-CC9E-4776-9E08-048A15BFA6CA}"/>
          </ac:spMkLst>
        </pc:spChg>
        <pc:spChg chg="add del">
          <ac:chgData name="Manish Chalana" userId="S::manish_chalana@mfe.berkeley.edu::6b008ae0-35e8-4dbd-9441-142341ec2855" providerId="AD" clId="Web-{6D31A97D-7278-0FC4-0913-E4B28765FC7C}" dt="2020-10-12T02:38:17.538" v="302"/>
          <ac:spMkLst>
            <pc:docMk/>
            <pc:sldMk cId="1399152169" sldId="258"/>
            <ac:spMk id="81" creationId="{9CE399CF-F4B8-4832-A8CB-B93F6B1EF44B}"/>
          </ac:spMkLst>
        </pc:spChg>
        <pc:spChg chg="add">
          <ac:chgData name="Manish Chalana" userId="S::manish_chalana@mfe.berkeley.edu::6b008ae0-35e8-4dbd-9441-142341ec2855" providerId="AD" clId="Web-{6D31A97D-7278-0FC4-0913-E4B28765FC7C}" dt="2020-10-12T02:38:17.585" v="303"/>
          <ac:spMkLst>
            <pc:docMk/>
            <pc:sldMk cId="1399152169" sldId="258"/>
            <ac:spMk id="83" creationId="{20E145FF-1D18-4246-A2BA-9F6B4D53364C}"/>
          </ac:spMkLst>
        </pc:spChg>
        <pc:spChg chg="add">
          <ac:chgData name="Manish Chalana" userId="S::manish_chalana@mfe.berkeley.edu::6b008ae0-35e8-4dbd-9441-142341ec2855" providerId="AD" clId="Web-{6D31A97D-7278-0FC4-0913-E4B28765FC7C}" dt="2020-10-12T02:38:17.585" v="303"/>
          <ac:spMkLst>
            <pc:docMk/>
            <pc:sldMk cId="1399152169" sldId="258"/>
            <ac:spMk id="84" creationId="{B219AE65-9B94-44EA-BEF3-EF4BFA169C81}"/>
          </ac:spMkLst>
        </pc:spChg>
        <pc:spChg chg="add">
          <ac:chgData name="Manish Chalana" userId="S::manish_chalana@mfe.berkeley.edu::6b008ae0-35e8-4dbd-9441-142341ec2855" providerId="AD" clId="Web-{6D31A97D-7278-0FC4-0913-E4B28765FC7C}" dt="2020-10-12T02:38:17.585" v="303"/>
          <ac:spMkLst>
            <pc:docMk/>
            <pc:sldMk cId="1399152169" sldId="258"/>
            <ac:spMk id="85" creationId="{F0C81A57-9CD5-461B-8FFE-4A8CB6CFBE01}"/>
          </ac:spMkLst>
        </pc:spChg>
        <pc:grpChg chg="add del">
          <ac:chgData name="Manish Chalana" userId="S::manish_chalana@mfe.berkeley.edu::6b008ae0-35e8-4dbd-9441-142341ec2855" providerId="AD" clId="Web-{6D31A97D-7278-0FC4-0913-E4B28765FC7C}" dt="2020-10-12T02:37:24.207" v="296"/>
          <ac:grpSpMkLst>
            <pc:docMk/>
            <pc:sldMk cId="1399152169" sldId="258"/>
            <ac:grpSpMk id="5" creationId="{7084313B-C03D-4981-9786-879159A60395}"/>
          </ac:grpSpMkLst>
        </pc:grpChg>
        <pc:grpChg chg="add del">
          <ac:chgData name="Manish Chalana" userId="S::manish_chalana@mfe.berkeley.edu::6b008ae0-35e8-4dbd-9441-142341ec2855" providerId="AD" clId="Web-{6D31A97D-7278-0FC4-0913-E4B28765FC7C}" dt="2020-10-12T02:36:57.174" v="294"/>
          <ac:grpSpMkLst>
            <pc:docMk/>
            <pc:sldMk cId="1399152169" sldId="258"/>
            <ac:grpSpMk id="8" creationId="{7084313B-C03D-4981-9786-879159A60395}"/>
          </ac:grpSpMkLst>
        </pc:grpChg>
        <pc:grpChg chg="add del">
          <ac:chgData name="Manish Chalana" userId="S::manish_chalana@mfe.berkeley.edu::6b008ae0-35e8-4dbd-9441-142341ec2855" providerId="AD" clId="Web-{6D31A97D-7278-0FC4-0913-E4B28765FC7C}" dt="2020-10-12T02:37:24.207" v="296"/>
          <ac:grpSpMkLst>
            <pc:docMk/>
            <pc:sldMk cId="1399152169" sldId="258"/>
            <ac:grpSpMk id="18" creationId="{D4EC3799-3F52-48CE-85CC-83AED368EB42}"/>
          </ac:grpSpMkLst>
        </pc:grpChg>
        <pc:grpChg chg="add del">
          <ac:chgData name="Manish Chalana" userId="S::manish_chalana@mfe.berkeley.edu::6b008ae0-35e8-4dbd-9441-142341ec2855" providerId="AD" clId="Web-{6D31A97D-7278-0FC4-0913-E4B28765FC7C}" dt="2020-10-12T02:36:57.174" v="294"/>
          <ac:grpSpMkLst>
            <pc:docMk/>
            <pc:sldMk cId="1399152169" sldId="258"/>
            <ac:grpSpMk id="25" creationId="{3086C462-37F4-494D-8292-CCB95221CC1A}"/>
          </ac:grpSpMkLst>
        </pc:grpChg>
        <pc:grpChg chg="add del">
          <ac:chgData name="Manish Chalana" userId="S::manish_chalana@mfe.berkeley.edu::6b008ae0-35e8-4dbd-9441-142341ec2855" providerId="AD" clId="Web-{6D31A97D-7278-0FC4-0913-E4B28765FC7C}" dt="2020-10-12T02:38:17.585" v="303"/>
          <ac:grpSpMkLst>
            <pc:docMk/>
            <pc:sldMk cId="1399152169" sldId="258"/>
            <ac:grpSpMk id="32" creationId="{7084313B-C03D-4981-9786-879159A60395}"/>
          </ac:grpSpMkLst>
        </pc:grpChg>
        <pc:grpChg chg="add del">
          <ac:chgData name="Manish Chalana" userId="S::manish_chalana@mfe.berkeley.edu::6b008ae0-35e8-4dbd-9441-142341ec2855" providerId="AD" clId="Web-{6D31A97D-7278-0FC4-0913-E4B28765FC7C}" dt="2020-10-12T02:38:17.585" v="303"/>
          <ac:grpSpMkLst>
            <pc:docMk/>
            <pc:sldMk cId="1399152169" sldId="258"/>
            <ac:grpSpMk id="49" creationId="{3086C462-37F4-494D-8292-CCB95221CC1A}"/>
          </ac:grpSpMkLst>
        </pc:grpChg>
        <pc:grpChg chg="add del">
          <ac:chgData name="Manish Chalana" userId="S::manish_chalana@mfe.berkeley.edu::6b008ae0-35e8-4dbd-9441-142341ec2855" providerId="AD" clId="Web-{6D31A97D-7278-0FC4-0913-E4B28765FC7C}" dt="2020-10-12T02:38:06.553" v="300"/>
          <ac:grpSpMkLst>
            <pc:docMk/>
            <pc:sldMk cId="1399152169" sldId="258"/>
            <ac:grpSpMk id="55" creationId="{7084313B-C03D-4981-9786-879159A60395}"/>
          </ac:grpSpMkLst>
        </pc:grpChg>
        <pc:grpChg chg="add del">
          <ac:chgData name="Manish Chalana" userId="S::manish_chalana@mfe.berkeley.edu::6b008ae0-35e8-4dbd-9441-142341ec2855" providerId="AD" clId="Web-{6D31A97D-7278-0FC4-0913-E4B28765FC7C}" dt="2020-10-12T02:37:59.131" v="298"/>
          <ac:grpSpMkLst>
            <pc:docMk/>
            <pc:sldMk cId="1399152169" sldId="258"/>
            <ac:grpSpMk id="58" creationId="{7084313B-C03D-4981-9786-879159A60395}"/>
          </ac:grpSpMkLst>
        </pc:grpChg>
        <pc:grpChg chg="add del">
          <ac:chgData name="Manish Chalana" userId="S::manish_chalana@mfe.berkeley.edu::6b008ae0-35e8-4dbd-9441-142341ec2855" providerId="AD" clId="Web-{6D31A97D-7278-0FC4-0913-E4B28765FC7C}" dt="2020-10-12T02:38:06.553" v="300"/>
          <ac:grpSpMkLst>
            <pc:docMk/>
            <pc:sldMk cId="1399152169" sldId="258"/>
            <ac:grpSpMk id="70" creationId="{3086C462-37F4-494D-8292-CCB95221CC1A}"/>
          </ac:grpSpMkLst>
        </pc:grpChg>
        <pc:grpChg chg="add del">
          <ac:chgData name="Manish Chalana" userId="S::manish_chalana@mfe.berkeley.edu::6b008ae0-35e8-4dbd-9441-142341ec2855" providerId="AD" clId="Web-{6D31A97D-7278-0FC4-0913-E4B28765FC7C}" dt="2020-10-12T02:38:17.538" v="302"/>
          <ac:grpSpMkLst>
            <pc:docMk/>
            <pc:sldMk cId="1399152169" sldId="258"/>
            <ac:grpSpMk id="72" creationId="{7084313B-C03D-4981-9786-879159A60395}"/>
          </ac:grpSpMkLst>
        </pc:grpChg>
        <pc:grpChg chg="add del">
          <ac:chgData name="Manish Chalana" userId="S::manish_chalana@mfe.berkeley.edu::6b008ae0-35e8-4dbd-9441-142341ec2855" providerId="AD" clId="Web-{6D31A97D-7278-0FC4-0913-E4B28765FC7C}" dt="2020-10-12T02:37:59.131" v="298"/>
          <ac:grpSpMkLst>
            <pc:docMk/>
            <pc:sldMk cId="1399152169" sldId="258"/>
            <ac:grpSpMk id="77" creationId="{992A2039-50D4-4D49-A79F-C82A1D913162}"/>
          </ac:grpSpMkLst>
        </pc:grpChg>
        <pc:grpChg chg="add">
          <ac:chgData name="Manish Chalana" userId="S::manish_chalana@mfe.berkeley.edu::6b008ae0-35e8-4dbd-9441-142341ec2855" providerId="AD" clId="Web-{6D31A97D-7278-0FC4-0913-E4B28765FC7C}" dt="2020-10-12T02:38:17.585" v="303"/>
          <ac:grpSpMkLst>
            <pc:docMk/>
            <pc:sldMk cId="1399152169" sldId="258"/>
            <ac:grpSpMk id="82" creationId="{7084313B-C03D-4981-9786-879159A60395}"/>
          </ac:grpSpMkLst>
        </pc:grpChg>
        <pc:grpChg chg="add">
          <ac:chgData name="Manish Chalana" userId="S::manish_chalana@mfe.berkeley.edu::6b008ae0-35e8-4dbd-9441-142341ec2855" providerId="AD" clId="Web-{6D31A97D-7278-0FC4-0913-E4B28765FC7C}" dt="2020-10-12T02:38:17.585" v="303"/>
          <ac:grpSpMkLst>
            <pc:docMk/>
            <pc:sldMk cId="1399152169" sldId="258"/>
            <ac:grpSpMk id="86" creationId="{3086C462-37F4-494D-8292-CCB95221CC1A}"/>
          </ac:grpSpMkLst>
        </pc:grpChg>
        <pc:cxnChg chg="add del">
          <ac:chgData name="Manish Chalana" userId="S::manish_chalana@mfe.berkeley.edu::6b008ae0-35e8-4dbd-9441-142341ec2855" providerId="AD" clId="Web-{6D31A97D-7278-0FC4-0913-E4B28765FC7C}" dt="2020-10-12T02:37:24.207" v="296"/>
          <ac:cxnSpMkLst>
            <pc:docMk/>
            <pc:sldMk cId="1399152169" sldId="258"/>
            <ac:cxnSpMk id="27" creationId="{789E20C7-BB50-4317-93C7-90C8ED80B275}"/>
          </ac:cxnSpMkLst>
        </pc:cxnChg>
        <pc:cxnChg chg="add del">
          <ac:chgData name="Manish Chalana" userId="S::manish_chalana@mfe.berkeley.edu::6b008ae0-35e8-4dbd-9441-142341ec2855" providerId="AD" clId="Web-{6D31A97D-7278-0FC4-0913-E4B28765FC7C}" dt="2020-10-12T02:36:57.174" v="294"/>
          <ac:cxnSpMkLst>
            <pc:docMk/>
            <pc:sldMk cId="1399152169" sldId="258"/>
            <ac:cxnSpMk id="29" creationId="{AD23B2CD-009B-425A-9616-1E1AD1D5AB46}"/>
          </ac:cxnSpMkLst>
        </pc:cxnChg>
        <pc:cxnChg chg="add del">
          <ac:chgData name="Manish Chalana" userId="S::manish_chalana@mfe.berkeley.edu::6b008ae0-35e8-4dbd-9441-142341ec2855" providerId="AD" clId="Web-{6D31A97D-7278-0FC4-0913-E4B28765FC7C}" dt="2020-10-12T02:38:17.585" v="303"/>
          <ac:cxnSpMkLst>
            <pc:docMk/>
            <pc:sldMk cId="1399152169" sldId="258"/>
            <ac:cxnSpMk id="53" creationId="{AD23B2CD-009B-425A-9616-1E1AD1D5AB46}"/>
          </ac:cxnSpMkLst>
        </pc:cxnChg>
        <pc:cxnChg chg="add">
          <ac:chgData name="Manish Chalana" userId="S::manish_chalana@mfe.berkeley.edu::6b008ae0-35e8-4dbd-9441-142341ec2855" providerId="AD" clId="Web-{6D31A97D-7278-0FC4-0913-E4B28765FC7C}" dt="2020-10-12T02:38:17.585" v="303"/>
          <ac:cxnSpMkLst>
            <pc:docMk/>
            <pc:sldMk cId="1399152169" sldId="258"/>
            <ac:cxnSpMk id="89" creationId="{AD23B2CD-009B-425A-9616-1E1AD1D5AB46}"/>
          </ac:cxnSpMkLst>
        </pc:cxnChg>
      </pc:sldChg>
      <pc:sldChg chg="del">
        <pc:chgData name="Manish Chalana" userId="S::manish_chalana@mfe.berkeley.edu::6b008ae0-35e8-4dbd-9441-142341ec2855" providerId="AD" clId="Web-{6D31A97D-7278-0FC4-0913-E4B28765FC7C}" dt="2020-10-12T01:17:21.935" v="89"/>
        <pc:sldMkLst>
          <pc:docMk/>
          <pc:sldMk cId="4209322005" sldId="259"/>
        </pc:sldMkLst>
      </pc:sldChg>
      <pc:sldChg chg="del">
        <pc:chgData name="Manish Chalana" userId="S::manish_chalana@mfe.berkeley.edu::6b008ae0-35e8-4dbd-9441-142341ec2855" providerId="AD" clId="Web-{6D31A97D-7278-0FC4-0913-E4B28765FC7C}" dt="2020-10-12T01:17:27.685" v="91"/>
        <pc:sldMkLst>
          <pc:docMk/>
          <pc:sldMk cId="3501347425" sldId="260"/>
        </pc:sldMkLst>
      </pc:sldChg>
      <pc:sldChg chg="del">
        <pc:chgData name="Manish Chalana" userId="S::manish_chalana@mfe.berkeley.edu::6b008ae0-35e8-4dbd-9441-142341ec2855" providerId="AD" clId="Web-{6D31A97D-7278-0FC4-0913-E4B28765FC7C}" dt="2020-10-12T01:17:16.373" v="87"/>
        <pc:sldMkLst>
          <pc:docMk/>
          <pc:sldMk cId="1703342593" sldId="261"/>
        </pc:sldMkLst>
      </pc:sldChg>
      <pc:sldChg chg="add del replId">
        <pc:chgData name="Manish Chalana" userId="S::manish_chalana@mfe.berkeley.edu::6b008ae0-35e8-4dbd-9441-142341ec2855" providerId="AD" clId="Web-{6D31A97D-7278-0FC4-0913-E4B28765FC7C}" dt="2020-10-12T01:17:23.576" v="90"/>
        <pc:sldMkLst>
          <pc:docMk/>
          <pc:sldMk cId="2080506094" sldId="261"/>
        </pc:sldMkLst>
      </pc:sldChg>
      <pc:sldMasterChg chg="add del addSldLayout delSldLayout">
        <pc:chgData name="Manish Chalana" userId="S::manish_chalana@mfe.berkeley.edu::6b008ae0-35e8-4dbd-9441-142341ec2855" providerId="AD" clId="Web-{6D31A97D-7278-0FC4-0913-E4B28765FC7C}" dt="2020-10-12T02:20:48.958" v="144"/>
        <pc:sldMasterMkLst>
          <pc:docMk/>
          <pc:sldMasterMk cId="82855549" sldId="2147483672"/>
        </pc:sldMasterMkLst>
        <pc:sldLayoutChg chg="add del">
          <pc:chgData name="Manish Chalana" userId="S::manish_chalana@mfe.berkeley.edu::6b008ae0-35e8-4dbd-9441-142341ec2855" providerId="AD" clId="Web-{6D31A97D-7278-0FC4-0913-E4B28765FC7C}" dt="2020-10-12T02:20:48.958" v="144"/>
          <pc:sldLayoutMkLst>
            <pc:docMk/>
            <pc:sldMasterMk cId="82855549" sldId="2147483672"/>
            <pc:sldLayoutMk cId="2103018600" sldId="2147483673"/>
          </pc:sldLayoutMkLst>
        </pc:sldLayoutChg>
        <pc:sldLayoutChg chg="add del">
          <pc:chgData name="Manish Chalana" userId="S::manish_chalana@mfe.berkeley.edu::6b008ae0-35e8-4dbd-9441-142341ec2855" providerId="AD" clId="Web-{6D31A97D-7278-0FC4-0913-E4B28765FC7C}" dt="2020-10-12T02:20:48.958" v="144"/>
          <pc:sldLayoutMkLst>
            <pc:docMk/>
            <pc:sldMasterMk cId="82855549" sldId="2147483672"/>
            <pc:sldLayoutMk cId="2739981630" sldId="2147483674"/>
          </pc:sldLayoutMkLst>
        </pc:sldLayoutChg>
        <pc:sldLayoutChg chg="add del">
          <pc:chgData name="Manish Chalana" userId="S::manish_chalana@mfe.berkeley.edu::6b008ae0-35e8-4dbd-9441-142341ec2855" providerId="AD" clId="Web-{6D31A97D-7278-0FC4-0913-E4B28765FC7C}" dt="2020-10-12T02:20:48.958" v="144"/>
          <pc:sldLayoutMkLst>
            <pc:docMk/>
            <pc:sldMasterMk cId="82855549" sldId="2147483672"/>
            <pc:sldLayoutMk cId="3909290883" sldId="2147483675"/>
          </pc:sldLayoutMkLst>
        </pc:sldLayoutChg>
        <pc:sldLayoutChg chg="add del">
          <pc:chgData name="Manish Chalana" userId="S::manish_chalana@mfe.berkeley.edu::6b008ae0-35e8-4dbd-9441-142341ec2855" providerId="AD" clId="Web-{6D31A97D-7278-0FC4-0913-E4B28765FC7C}" dt="2020-10-12T02:20:48.958" v="144"/>
          <pc:sldLayoutMkLst>
            <pc:docMk/>
            <pc:sldMasterMk cId="82855549" sldId="2147483672"/>
            <pc:sldLayoutMk cId="3687167401" sldId="2147483676"/>
          </pc:sldLayoutMkLst>
        </pc:sldLayoutChg>
        <pc:sldLayoutChg chg="add del">
          <pc:chgData name="Manish Chalana" userId="S::manish_chalana@mfe.berkeley.edu::6b008ae0-35e8-4dbd-9441-142341ec2855" providerId="AD" clId="Web-{6D31A97D-7278-0FC4-0913-E4B28765FC7C}" dt="2020-10-12T02:20:48.958" v="144"/>
          <pc:sldLayoutMkLst>
            <pc:docMk/>
            <pc:sldMasterMk cId="82855549" sldId="2147483672"/>
            <pc:sldLayoutMk cId="1428574024" sldId="2147483677"/>
          </pc:sldLayoutMkLst>
        </pc:sldLayoutChg>
        <pc:sldLayoutChg chg="add del">
          <pc:chgData name="Manish Chalana" userId="S::manish_chalana@mfe.berkeley.edu::6b008ae0-35e8-4dbd-9441-142341ec2855" providerId="AD" clId="Web-{6D31A97D-7278-0FC4-0913-E4B28765FC7C}" dt="2020-10-12T02:20:48.958" v="144"/>
          <pc:sldLayoutMkLst>
            <pc:docMk/>
            <pc:sldMasterMk cId="82855549" sldId="2147483672"/>
            <pc:sldLayoutMk cId="1164318277" sldId="2147483678"/>
          </pc:sldLayoutMkLst>
        </pc:sldLayoutChg>
        <pc:sldLayoutChg chg="add del">
          <pc:chgData name="Manish Chalana" userId="S::manish_chalana@mfe.berkeley.edu::6b008ae0-35e8-4dbd-9441-142341ec2855" providerId="AD" clId="Web-{6D31A97D-7278-0FC4-0913-E4B28765FC7C}" dt="2020-10-12T02:20:48.958" v="144"/>
          <pc:sldLayoutMkLst>
            <pc:docMk/>
            <pc:sldMasterMk cId="82855549" sldId="2147483672"/>
            <pc:sldLayoutMk cId="3412690406" sldId="2147483679"/>
          </pc:sldLayoutMkLst>
        </pc:sldLayoutChg>
        <pc:sldLayoutChg chg="add del">
          <pc:chgData name="Manish Chalana" userId="S::manish_chalana@mfe.berkeley.edu::6b008ae0-35e8-4dbd-9441-142341ec2855" providerId="AD" clId="Web-{6D31A97D-7278-0FC4-0913-E4B28765FC7C}" dt="2020-10-12T02:20:48.958" v="144"/>
          <pc:sldLayoutMkLst>
            <pc:docMk/>
            <pc:sldMasterMk cId="82855549" sldId="2147483672"/>
            <pc:sldLayoutMk cId="2923296207" sldId="2147483680"/>
          </pc:sldLayoutMkLst>
        </pc:sldLayoutChg>
        <pc:sldLayoutChg chg="add del">
          <pc:chgData name="Manish Chalana" userId="S::manish_chalana@mfe.berkeley.edu::6b008ae0-35e8-4dbd-9441-142341ec2855" providerId="AD" clId="Web-{6D31A97D-7278-0FC4-0913-E4B28765FC7C}" dt="2020-10-12T02:20:48.958" v="144"/>
          <pc:sldLayoutMkLst>
            <pc:docMk/>
            <pc:sldMasterMk cId="82855549" sldId="2147483672"/>
            <pc:sldLayoutMk cId="1280803729" sldId="2147483681"/>
          </pc:sldLayoutMkLst>
        </pc:sldLayoutChg>
        <pc:sldLayoutChg chg="add del">
          <pc:chgData name="Manish Chalana" userId="S::manish_chalana@mfe.berkeley.edu::6b008ae0-35e8-4dbd-9441-142341ec2855" providerId="AD" clId="Web-{6D31A97D-7278-0FC4-0913-E4B28765FC7C}" dt="2020-10-12T02:20:48.958" v="144"/>
          <pc:sldLayoutMkLst>
            <pc:docMk/>
            <pc:sldMasterMk cId="82855549" sldId="2147483672"/>
            <pc:sldLayoutMk cId="3454701141" sldId="2147483682"/>
          </pc:sldLayoutMkLst>
        </pc:sldLayoutChg>
        <pc:sldLayoutChg chg="add del">
          <pc:chgData name="Manish Chalana" userId="S::manish_chalana@mfe.berkeley.edu::6b008ae0-35e8-4dbd-9441-142341ec2855" providerId="AD" clId="Web-{6D31A97D-7278-0FC4-0913-E4B28765FC7C}" dt="2020-10-12T02:20:48.958" v="144"/>
          <pc:sldLayoutMkLst>
            <pc:docMk/>
            <pc:sldMasterMk cId="82855549" sldId="2147483672"/>
            <pc:sldLayoutMk cId="4291526879" sldId="2147483683"/>
          </pc:sldLayoutMkLst>
        </pc:sldLayoutChg>
      </pc:sldMasterChg>
      <pc:sldMasterChg chg="add del addSldLayout delSldLayout modSldLayout">
        <pc:chgData name="Manish Chalana" userId="S::manish_chalana@mfe.berkeley.edu::6b008ae0-35e8-4dbd-9441-142341ec2855" providerId="AD" clId="Web-{6D31A97D-7278-0FC4-0913-E4B28765FC7C}" dt="2020-10-12T02:19:26.640" v="133"/>
        <pc:sldMasterMkLst>
          <pc:docMk/>
          <pc:sldMasterMk cId="1165013615" sldId="2147483684"/>
        </pc:sldMasterMkLst>
        <pc:sldLayoutChg chg="add del mod replId">
          <pc:chgData name="Manish Chalana" userId="S::manish_chalana@mfe.berkeley.edu::6b008ae0-35e8-4dbd-9441-142341ec2855" providerId="AD" clId="Web-{6D31A97D-7278-0FC4-0913-E4B28765FC7C}" dt="2020-10-12T02:19:26.640" v="133"/>
          <pc:sldLayoutMkLst>
            <pc:docMk/>
            <pc:sldMasterMk cId="1165013615" sldId="2147483684"/>
            <pc:sldLayoutMk cId="3310671411" sldId="2147483685"/>
          </pc:sldLayoutMkLst>
        </pc:sldLayoutChg>
        <pc:sldLayoutChg chg="add del mod replId">
          <pc:chgData name="Manish Chalana" userId="S::manish_chalana@mfe.berkeley.edu::6b008ae0-35e8-4dbd-9441-142341ec2855" providerId="AD" clId="Web-{6D31A97D-7278-0FC4-0913-E4B28765FC7C}" dt="2020-10-12T02:19:26.640" v="133"/>
          <pc:sldLayoutMkLst>
            <pc:docMk/>
            <pc:sldMasterMk cId="1165013615" sldId="2147483684"/>
            <pc:sldLayoutMk cId="131523570" sldId="2147483686"/>
          </pc:sldLayoutMkLst>
        </pc:sldLayoutChg>
        <pc:sldLayoutChg chg="add del mod replId">
          <pc:chgData name="Manish Chalana" userId="S::manish_chalana@mfe.berkeley.edu::6b008ae0-35e8-4dbd-9441-142341ec2855" providerId="AD" clId="Web-{6D31A97D-7278-0FC4-0913-E4B28765FC7C}" dt="2020-10-12T02:19:26.640" v="133"/>
          <pc:sldLayoutMkLst>
            <pc:docMk/>
            <pc:sldMasterMk cId="1165013615" sldId="2147483684"/>
            <pc:sldLayoutMk cId="4169538598" sldId="2147483687"/>
          </pc:sldLayoutMkLst>
        </pc:sldLayoutChg>
        <pc:sldLayoutChg chg="add del mod replId">
          <pc:chgData name="Manish Chalana" userId="S::manish_chalana@mfe.berkeley.edu::6b008ae0-35e8-4dbd-9441-142341ec2855" providerId="AD" clId="Web-{6D31A97D-7278-0FC4-0913-E4B28765FC7C}" dt="2020-10-12T02:19:26.640" v="133"/>
          <pc:sldLayoutMkLst>
            <pc:docMk/>
            <pc:sldMasterMk cId="1165013615" sldId="2147483684"/>
            <pc:sldLayoutMk cId="2600440823" sldId="2147483688"/>
          </pc:sldLayoutMkLst>
        </pc:sldLayoutChg>
        <pc:sldLayoutChg chg="add del mod replId">
          <pc:chgData name="Manish Chalana" userId="S::manish_chalana@mfe.berkeley.edu::6b008ae0-35e8-4dbd-9441-142341ec2855" providerId="AD" clId="Web-{6D31A97D-7278-0FC4-0913-E4B28765FC7C}" dt="2020-10-12T02:19:26.640" v="133"/>
          <pc:sldLayoutMkLst>
            <pc:docMk/>
            <pc:sldMasterMk cId="1165013615" sldId="2147483684"/>
            <pc:sldLayoutMk cId="3935822851" sldId="2147483689"/>
          </pc:sldLayoutMkLst>
        </pc:sldLayoutChg>
        <pc:sldLayoutChg chg="add del mod replId">
          <pc:chgData name="Manish Chalana" userId="S::manish_chalana@mfe.berkeley.edu::6b008ae0-35e8-4dbd-9441-142341ec2855" providerId="AD" clId="Web-{6D31A97D-7278-0FC4-0913-E4B28765FC7C}" dt="2020-10-12T02:19:26.640" v="133"/>
          <pc:sldLayoutMkLst>
            <pc:docMk/>
            <pc:sldMasterMk cId="1165013615" sldId="2147483684"/>
            <pc:sldLayoutMk cId="1814354669" sldId="2147483690"/>
          </pc:sldLayoutMkLst>
        </pc:sldLayoutChg>
        <pc:sldLayoutChg chg="add del mod replId">
          <pc:chgData name="Manish Chalana" userId="S::manish_chalana@mfe.berkeley.edu::6b008ae0-35e8-4dbd-9441-142341ec2855" providerId="AD" clId="Web-{6D31A97D-7278-0FC4-0913-E4B28765FC7C}" dt="2020-10-12T02:19:26.640" v="133"/>
          <pc:sldLayoutMkLst>
            <pc:docMk/>
            <pc:sldMasterMk cId="1165013615" sldId="2147483684"/>
            <pc:sldLayoutMk cId="955598743" sldId="2147483691"/>
          </pc:sldLayoutMkLst>
        </pc:sldLayoutChg>
        <pc:sldLayoutChg chg="add del mod replId">
          <pc:chgData name="Manish Chalana" userId="S::manish_chalana@mfe.berkeley.edu::6b008ae0-35e8-4dbd-9441-142341ec2855" providerId="AD" clId="Web-{6D31A97D-7278-0FC4-0913-E4B28765FC7C}" dt="2020-10-12T02:19:26.640" v="133"/>
          <pc:sldLayoutMkLst>
            <pc:docMk/>
            <pc:sldMasterMk cId="1165013615" sldId="2147483684"/>
            <pc:sldLayoutMk cId="3241636353" sldId="2147483692"/>
          </pc:sldLayoutMkLst>
        </pc:sldLayoutChg>
        <pc:sldLayoutChg chg="add del mod replId">
          <pc:chgData name="Manish Chalana" userId="S::manish_chalana@mfe.berkeley.edu::6b008ae0-35e8-4dbd-9441-142341ec2855" providerId="AD" clId="Web-{6D31A97D-7278-0FC4-0913-E4B28765FC7C}" dt="2020-10-12T02:19:26.640" v="133"/>
          <pc:sldLayoutMkLst>
            <pc:docMk/>
            <pc:sldMasterMk cId="1165013615" sldId="2147483684"/>
            <pc:sldLayoutMk cId="4269365649" sldId="2147483693"/>
          </pc:sldLayoutMkLst>
        </pc:sldLayoutChg>
        <pc:sldLayoutChg chg="add del mod replId">
          <pc:chgData name="Manish Chalana" userId="S::manish_chalana@mfe.berkeley.edu::6b008ae0-35e8-4dbd-9441-142341ec2855" providerId="AD" clId="Web-{6D31A97D-7278-0FC4-0913-E4B28765FC7C}" dt="2020-10-12T02:19:26.640" v="133"/>
          <pc:sldLayoutMkLst>
            <pc:docMk/>
            <pc:sldMasterMk cId="1165013615" sldId="2147483684"/>
            <pc:sldLayoutMk cId="326837217" sldId="2147483694"/>
          </pc:sldLayoutMkLst>
        </pc:sldLayoutChg>
        <pc:sldLayoutChg chg="add del mod replId">
          <pc:chgData name="Manish Chalana" userId="S::manish_chalana@mfe.berkeley.edu::6b008ae0-35e8-4dbd-9441-142341ec2855" providerId="AD" clId="Web-{6D31A97D-7278-0FC4-0913-E4B28765FC7C}" dt="2020-10-12T02:19:26.640" v="133"/>
          <pc:sldLayoutMkLst>
            <pc:docMk/>
            <pc:sldMasterMk cId="1165013615" sldId="2147483684"/>
            <pc:sldLayoutMk cId="3564641965" sldId="2147483695"/>
          </pc:sldLayoutMkLst>
        </pc:sldLayoutChg>
      </pc:sldMasterChg>
      <pc:sldMasterChg chg="add del addSldLayout delSldLayout modSldLayout">
        <pc:chgData name="Manish Chalana" userId="S::manish_chalana@mfe.berkeley.edu::6b008ae0-35e8-4dbd-9441-142341ec2855" providerId="AD" clId="Web-{6D31A97D-7278-0FC4-0913-E4B28765FC7C}" dt="2020-10-12T02:20:41.567" v="143"/>
        <pc:sldMasterMkLst>
          <pc:docMk/>
          <pc:sldMasterMk cId="1250112436" sldId="2147483684"/>
        </pc:sldMasterMkLst>
        <pc:sldLayoutChg chg="add del mod replId">
          <pc:chgData name="Manish Chalana" userId="S::manish_chalana@mfe.berkeley.edu::6b008ae0-35e8-4dbd-9441-142341ec2855" providerId="AD" clId="Web-{6D31A97D-7278-0FC4-0913-E4B28765FC7C}" dt="2020-10-12T02:20:41.567" v="143"/>
          <pc:sldLayoutMkLst>
            <pc:docMk/>
            <pc:sldMasterMk cId="1250112436" sldId="2147483684"/>
            <pc:sldLayoutMk cId="3100496008" sldId="2147483685"/>
          </pc:sldLayoutMkLst>
        </pc:sldLayoutChg>
        <pc:sldLayoutChg chg="add del mod replId">
          <pc:chgData name="Manish Chalana" userId="S::manish_chalana@mfe.berkeley.edu::6b008ae0-35e8-4dbd-9441-142341ec2855" providerId="AD" clId="Web-{6D31A97D-7278-0FC4-0913-E4B28765FC7C}" dt="2020-10-12T02:20:41.567" v="143"/>
          <pc:sldLayoutMkLst>
            <pc:docMk/>
            <pc:sldMasterMk cId="1250112436" sldId="2147483684"/>
            <pc:sldLayoutMk cId="2163082510" sldId="2147483686"/>
          </pc:sldLayoutMkLst>
        </pc:sldLayoutChg>
        <pc:sldLayoutChg chg="add del mod replId">
          <pc:chgData name="Manish Chalana" userId="S::manish_chalana@mfe.berkeley.edu::6b008ae0-35e8-4dbd-9441-142341ec2855" providerId="AD" clId="Web-{6D31A97D-7278-0FC4-0913-E4B28765FC7C}" dt="2020-10-12T02:20:41.567" v="143"/>
          <pc:sldLayoutMkLst>
            <pc:docMk/>
            <pc:sldMasterMk cId="1250112436" sldId="2147483684"/>
            <pc:sldLayoutMk cId="1107475979" sldId="2147483687"/>
          </pc:sldLayoutMkLst>
        </pc:sldLayoutChg>
        <pc:sldLayoutChg chg="add del mod replId">
          <pc:chgData name="Manish Chalana" userId="S::manish_chalana@mfe.berkeley.edu::6b008ae0-35e8-4dbd-9441-142341ec2855" providerId="AD" clId="Web-{6D31A97D-7278-0FC4-0913-E4B28765FC7C}" dt="2020-10-12T02:20:41.567" v="143"/>
          <pc:sldLayoutMkLst>
            <pc:docMk/>
            <pc:sldMasterMk cId="1250112436" sldId="2147483684"/>
            <pc:sldLayoutMk cId="174827658" sldId="2147483688"/>
          </pc:sldLayoutMkLst>
        </pc:sldLayoutChg>
        <pc:sldLayoutChg chg="add del mod replId">
          <pc:chgData name="Manish Chalana" userId="S::manish_chalana@mfe.berkeley.edu::6b008ae0-35e8-4dbd-9441-142341ec2855" providerId="AD" clId="Web-{6D31A97D-7278-0FC4-0913-E4B28765FC7C}" dt="2020-10-12T02:20:41.567" v="143"/>
          <pc:sldLayoutMkLst>
            <pc:docMk/>
            <pc:sldMasterMk cId="1250112436" sldId="2147483684"/>
            <pc:sldLayoutMk cId="903458662" sldId="2147483689"/>
          </pc:sldLayoutMkLst>
        </pc:sldLayoutChg>
        <pc:sldLayoutChg chg="add del mod replId">
          <pc:chgData name="Manish Chalana" userId="S::manish_chalana@mfe.berkeley.edu::6b008ae0-35e8-4dbd-9441-142341ec2855" providerId="AD" clId="Web-{6D31A97D-7278-0FC4-0913-E4B28765FC7C}" dt="2020-10-12T02:20:41.567" v="143"/>
          <pc:sldLayoutMkLst>
            <pc:docMk/>
            <pc:sldMasterMk cId="1250112436" sldId="2147483684"/>
            <pc:sldLayoutMk cId="527658943" sldId="2147483690"/>
          </pc:sldLayoutMkLst>
        </pc:sldLayoutChg>
        <pc:sldLayoutChg chg="add del mod replId">
          <pc:chgData name="Manish Chalana" userId="S::manish_chalana@mfe.berkeley.edu::6b008ae0-35e8-4dbd-9441-142341ec2855" providerId="AD" clId="Web-{6D31A97D-7278-0FC4-0913-E4B28765FC7C}" dt="2020-10-12T02:20:41.567" v="143"/>
          <pc:sldLayoutMkLst>
            <pc:docMk/>
            <pc:sldMasterMk cId="1250112436" sldId="2147483684"/>
            <pc:sldLayoutMk cId="2986150200" sldId="2147483691"/>
          </pc:sldLayoutMkLst>
        </pc:sldLayoutChg>
        <pc:sldLayoutChg chg="add del mod replId">
          <pc:chgData name="Manish Chalana" userId="S::manish_chalana@mfe.berkeley.edu::6b008ae0-35e8-4dbd-9441-142341ec2855" providerId="AD" clId="Web-{6D31A97D-7278-0FC4-0913-E4B28765FC7C}" dt="2020-10-12T02:20:41.567" v="143"/>
          <pc:sldLayoutMkLst>
            <pc:docMk/>
            <pc:sldMasterMk cId="1250112436" sldId="2147483684"/>
            <pc:sldLayoutMk cId="510855504" sldId="2147483692"/>
          </pc:sldLayoutMkLst>
        </pc:sldLayoutChg>
        <pc:sldLayoutChg chg="add del mod replId">
          <pc:chgData name="Manish Chalana" userId="S::manish_chalana@mfe.berkeley.edu::6b008ae0-35e8-4dbd-9441-142341ec2855" providerId="AD" clId="Web-{6D31A97D-7278-0FC4-0913-E4B28765FC7C}" dt="2020-10-12T02:20:41.567" v="143"/>
          <pc:sldLayoutMkLst>
            <pc:docMk/>
            <pc:sldMasterMk cId="1250112436" sldId="2147483684"/>
            <pc:sldLayoutMk cId="2495499207" sldId="2147483693"/>
          </pc:sldLayoutMkLst>
        </pc:sldLayoutChg>
        <pc:sldLayoutChg chg="add del mod replId">
          <pc:chgData name="Manish Chalana" userId="S::manish_chalana@mfe.berkeley.edu::6b008ae0-35e8-4dbd-9441-142341ec2855" providerId="AD" clId="Web-{6D31A97D-7278-0FC4-0913-E4B28765FC7C}" dt="2020-10-12T02:20:41.567" v="143"/>
          <pc:sldLayoutMkLst>
            <pc:docMk/>
            <pc:sldMasterMk cId="1250112436" sldId="2147483684"/>
            <pc:sldLayoutMk cId="3049819823" sldId="2147483694"/>
          </pc:sldLayoutMkLst>
        </pc:sldLayoutChg>
        <pc:sldLayoutChg chg="add del mod replId">
          <pc:chgData name="Manish Chalana" userId="S::manish_chalana@mfe.berkeley.edu::6b008ae0-35e8-4dbd-9441-142341ec2855" providerId="AD" clId="Web-{6D31A97D-7278-0FC4-0913-E4B28765FC7C}" dt="2020-10-12T02:20:41.567" v="143"/>
          <pc:sldLayoutMkLst>
            <pc:docMk/>
            <pc:sldMasterMk cId="1250112436" sldId="2147483684"/>
            <pc:sldLayoutMk cId="3694241141" sldId="2147483695"/>
          </pc:sldLayoutMkLst>
        </pc:sldLayoutChg>
        <pc:sldLayoutChg chg="add del mod replId">
          <pc:chgData name="Manish Chalana" userId="S::manish_chalana@mfe.berkeley.edu::6b008ae0-35e8-4dbd-9441-142341ec2855" providerId="AD" clId="Web-{6D31A97D-7278-0FC4-0913-E4B28765FC7C}" dt="2020-10-12T02:20:41.567" v="143"/>
          <pc:sldLayoutMkLst>
            <pc:docMk/>
            <pc:sldMasterMk cId="1250112436" sldId="2147483684"/>
            <pc:sldLayoutMk cId="700412552" sldId="2147483696"/>
          </pc:sldLayoutMkLst>
        </pc:sldLayoutChg>
        <pc:sldLayoutChg chg="add del mod replId">
          <pc:chgData name="Manish Chalana" userId="S::manish_chalana@mfe.berkeley.edu::6b008ae0-35e8-4dbd-9441-142341ec2855" providerId="AD" clId="Web-{6D31A97D-7278-0FC4-0913-E4B28765FC7C}" dt="2020-10-12T02:20:41.567" v="143"/>
          <pc:sldLayoutMkLst>
            <pc:docMk/>
            <pc:sldMasterMk cId="1250112436" sldId="2147483684"/>
            <pc:sldLayoutMk cId="1425286091" sldId="2147483697"/>
          </pc:sldLayoutMkLst>
        </pc:sldLayoutChg>
        <pc:sldLayoutChg chg="add del mod replId">
          <pc:chgData name="Manish Chalana" userId="S::manish_chalana@mfe.berkeley.edu::6b008ae0-35e8-4dbd-9441-142341ec2855" providerId="AD" clId="Web-{6D31A97D-7278-0FC4-0913-E4B28765FC7C}" dt="2020-10-12T02:20:41.567" v="143"/>
          <pc:sldLayoutMkLst>
            <pc:docMk/>
            <pc:sldMasterMk cId="1250112436" sldId="2147483684"/>
            <pc:sldLayoutMk cId="2896560694" sldId="2147483698"/>
          </pc:sldLayoutMkLst>
        </pc:sldLayoutChg>
        <pc:sldLayoutChg chg="add del mod replId">
          <pc:chgData name="Manish Chalana" userId="S::manish_chalana@mfe.berkeley.edu::6b008ae0-35e8-4dbd-9441-142341ec2855" providerId="AD" clId="Web-{6D31A97D-7278-0FC4-0913-E4B28765FC7C}" dt="2020-10-12T02:20:41.567" v="143"/>
          <pc:sldLayoutMkLst>
            <pc:docMk/>
            <pc:sldMasterMk cId="1250112436" sldId="2147483684"/>
            <pc:sldLayoutMk cId="653458570" sldId="2147483699"/>
          </pc:sldLayoutMkLst>
        </pc:sldLayoutChg>
        <pc:sldLayoutChg chg="add del mod replId">
          <pc:chgData name="Manish Chalana" userId="S::manish_chalana@mfe.berkeley.edu::6b008ae0-35e8-4dbd-9441-142341ec2855" providerId="AD" clId="Web-{6D31A97D-7278-0FC4-0913-E4B28765FC7C}" dt="2020-10-12T02:20:41.567" v="143"/>
          <pc:sldLayoutMkLst>
            <pc:docMk/>
            <pc:sldMasterMk cId="1250112436" sldId="2147483684"/>
            <pc:sldLayoutMk cId="216549790" sldId="2147483700"/>
          </pc:sldLayoutMkLst>
        </pc:sldLayoutChg>
        <pc:sldLayoutChg chg="add del mod replId">
          <pc:chgData name="Manish Chalana" userId="S::manish_chalana@mfe.berkeley.edu::6b008ae0-35e8-4dbd-9441-142341ec2855" providerId="AD" clId="Web-{6D31A97D-7278-0FC4-0913-E4B28765FC7C}" dt="2020-10-12T02:20:41.567" v="143"/>
          <pc:sldLayoutMkLst>
            <pc:docMk/>
            <pc:sldMasterMk cId="1250112436" sldId="2147483684"/>
            <pc:sldLayoutMk cId="2179510934" sldId="2147483701"/>
          </pc:sldLayoutMkLst>
        </pc:sldLayoutChg>
      </pc:sldMasterChg>
      <pc:sldMasterChg chg="add del addSldLayout delSldLayout modSldLayout">
        <pc:chgData name="Manish Chalana" userId="S::manish_chalana@mfe.berkeley.edu::6b008ae0-35e8-4dbd-9441-142341ec2855" providerId="AD" clId="Web-{6D31A97D-7278-0FC4-0913-E4B28765FC7C}" dt="2020-10-12T02:19:53.095" v="135"/>
        <pc:sldMasterMkLst>
          <pc:docMk/>
          <pc:sldMasterMk cId="1627897102" sldId="2147483684"/>
        </pc:sldMasterMkLst>
        <pc:sldLayoutChg chg="add del mod replId">
          <pc:chgData name="Manish Chalana" userId="S::manish_chalana@mfe.berkeley.edu::6b008ae0-35e8-4dbd-9441-142341ec2855" providerId="AD" clId="Web-{6D31A97D-7278-0FC4-0913-E4B28765FC7C}" dt="2020-10-12T02:19:53.095" v="135"/>
          <pc:sldLayoutMkLst>
            <pc:docMk/>
            <pc:sldMasterMk cId="1627897102" sldId="2147483684"/>
            <pc:sldLayoutMk cId="1238451773" sldId="2147483685"/>
          </pc:sldLayoutMkLst>
        </pc:sldLayoutChg>
        <pc:sldLayoutChg chg="add del mod replId">
          <pc:chgData name="Manish Chalana" userId="S::manish_chalana@mfe.berkeley.edu::6b008ae0-35e8-4dbd-9441-142341ec2855" providerId="AD" clId="Web-{6D31A97D-7278-0FC4-0913-E4B28765FC7C}" dt="2020-10-12T02:19:53.095" v="135"/>
          <pc:sldLayoutMkLst>
            <pc:docMk/>
            <pc:sldMasterMk cId="1627897102" sldId="2147483684"/>
            <pc:sldLayoutMk cId="3687506953" sldId="2147483686"/>
          </pc:sldLayoutMkLst>
        </pc:sldLayoutChg>
        <pc:sldLayoutChg chg="add del mod replId">
          <pc:chgData name="Manish Chalana" userId="S::manish_chalana@mfe.berkeley.edu::6b008ae0-35e8-4dbd-9441-142341ec2855" providerId="AD" clId="Web-{6D31A97D-7278-0FC4-0913-E4B28765FC7C}" dt="2020-10-12T02:19:53.095" v="135"/>
          <pc:sldLayoutMkLst>
            <pc:docMk/>
            <pc:sldMasterMk cId="1627897102" sldId="2147483684"/>
            <pc:sldLayoutMk cId="302420485" sldId="2147483687"/>
          </pc:sldLayoutMkLst>
        </pc:sldLayoutChg>
        <pc:sldLayoutChg chg="add del mod replId">
          <pc:chgData name="Manish Chalana" userId="S::manish_chalana@mfe.berkeley.edu::6b008ae0-35e8-4dbd-9441-142341ec2855" providerId="AD" clId="Web-{6D31A97D-7278-0FC4-0913-E4B28765FC7C}" dt="2020-10-12T02:19:53.095" v="135"/>
          <pc:sldLayoutMkLst>
            <pc:docMk/>
            <pc:sldMasterMk cId="1627897102" sldId="2147483684"/>
            <pc:sldLayoutMk cId="1184212429" sldId="2147483688"/>
          </pc:sldLayoutMkLst>
        </pc:sldLayoutChg>
        <pc:sldLayoutChg chg="add del mod replId">
          <pc:chgData name="Manish Chalana" userId="S::manish_chalana@mfe.berkeley.edu::6b008ae0-35e8-4dbd-9441-142341ec2855" providerId="AD" clId="Web-{6D31A97D-7278-0FC4-0913-E4B28765FC7C}" dt="2020-10-12T02:19:53.095" v="135"/>
          <pc:sldLayoutMkLst>
            <pc:docMk/>
            <pc:sldMasterMk cId="1627897102" sldId="2147483684"/>
            <pc:sldLayoutMk cId="310123780" sldId="2147483689"/>
          </pc:sldLayoutMkLst>
        </pc:sldLayoutChg>
        <pc:sldLayoutChg chg="add del mod replId">
          <pc:chgData name="Manish Chalana" userId="S::manish_chalana@mfe.berkeley.edu::6b008ae0-35e8-4dbd-9441-142341ec2855" providerId="AD" clId="Web-{6D31A97D-7278-0FC4-0913-E4B28765FC7C}" dt="2020-10-12T02:19:53.095" v="135"/>
          <pc:sldLayoutMkLst>
            <pc:docMk/>
            <pc:sldMasterMk cId="1627897102" sldId="2147483684"/>
            <pc:sldLayoutMk cId="4185472676" sldId="2147483690"/>
          </pc:sldLayoutMkLst>
        </pc:sldLayoutChg>
        <pc:sldLayoutChg chg="add del mod replId">
          <pc:chgData name="Manish Chalana" userId="S::manish_chalana@mfe.berkeley.edu::6b008ae0-35e8-4dbd-9441-142341ec2855" providerId="AD" clId="Web-{6D31A97D-7278-0FC4-0913-E4B28765FC7C}" dt="2020-10-12T02:19:53.095" v="135"/>
          <pc:sldLayoutMkLst>
            <pc:docMk/>
            <pc:sldMasterMk cId="1627897102" sldId="2147483684"/>
            <pc:sldLayoutMk cId="4159093715" sldId="2147483691"/>
          </pc:sldLayoutMkLst>
        </pc:sldLayoutChg>
        <pc:sldLayoutChg chg="add del mod replId">
          <pc:chgData name="Manish Chalana" userId="S::manish_chalana@mfe.berkeley.edu::6b008ae0-35e8-4dbd-9441-142341ec2855" providerId="AD" clId="Web-{6D31A97D-7278-0FC4-0913-E4B28765FC7C}" dt="2020-10-12T02:19:53.095" v="135"/>
          <pc:sldLayoutMkLst>
            <pc:docMk/>
            <pc:sldMasterMk cId="1627897102" sldId="2147483684"/>
            <pc:sldLayoutMk cId="379364462" sldId="2147483692"/>
          </pc:sldLayoutMkLst>
        </pc:sldLayoutChg>
        <pc:sldLayoutChg chg="add del mod replId">
          <pc:chgData name="Manish Chalana" userId="S::manish_chalana@mfe.berkeley.edu::6b008ae0-35e8-4dbd-9441-142341ec2855" providerId="AD" clId="Web-{6D31A97D-7278-0FC4-0913-E4B28765FC7C}" dt="2020-10-12T02:19:53.095" v="135"/>
          <pc:sldLayoutMkLst>
            <pc:docMk/>
            <pc:sldMasterMk cId="1627897102" sldId="2147483684"/>
            <pc:sldLayoutMk cId="2872866643" sldId="2147483693"/>
          </pc:sldLayoutMkLst>
        </pc:sldLayoutChg>
        <pc:sldLayoutChg chg="add del mod replId">
          <pc:chgData name="Manish Chalana" userId="S::manish_chalana@mfe.berkeley.edu::6b008ae0-35e8-4dbd-9441-142341ec2855" providerId="AD" clId="Web-{6D31A97D-7278-0FC4-0913-E4B28765FC7C}" dt="2020-10-12T02:19:53.095" v="135"/>
          <pc:sldLayoutMkLst>
            <pc:docMk/>
            <pc:sldMasterMk cId="1627897102" sldId="2147483684"/>
            <pc:sldLayoutMk cId="3694625389" sldId="2147483694"/>
          </pc:sldLayoutMkLst>
        </pc:sldLayoutChg>
        <pc:sldLayoutChg chg="add del mod replId">
          <pc:chgData name="Manish Chalana" userId="S::manish_chalana@mfe.berkeley.edu::6b008ae0-35e8-4dbd-9441-142341ec2855" providerId="AD" clId="Web-{6D31A97D-7278-0FC4-0913-E4B28765FC7C}" dt="2020-10-12T02:19:53.095" v="135"/>
          <pc:sldLayoutMkLst>
            <pc:docMk/>
            <pc:sldMasterMk cId="1627897102" sldId="2147483684"/>
            <pc:sldLayoutMk cId="4263052886" sldId="2147483695"/>
          </pc:sldLayoutMkLst>
        </pc:sldLayoutChg>
      </pc:sldMasterChg>
      <pc:sldMasterChg chg="add del addSldLayout delSldLayout modSldLayout">
        <pc:chgData name="Manish Chalana" userId="S::manish_chalana@mfe.berkeley.edu::6b008ae0-35e8-4dbd-9441-142341ec2855" providerId="AD" clId="Web-{6D31A97D-7278-0FC4-0913-E4B28765FC7C}" dt="2020-10-12T02:20:09.143" v="137"/>
        <pc:sldMasterMkLst>
          <pc:docMk/>
          <pc:sldMasterMk cId="3031355337" sldId="2147483684"/>
        </pc:sldMasterMkLst>
        <pc:sldLayoutChg chg="add del mod replId">
          <pc:chgData name="Manish Chalana" userId="S::manish_chalana@mfe.berkeley.edu::6b008ae0-35e8-4dbd-9441-142341ec2855" providerId="AD" clId="Web-{6D31A97D-7278-0FC4-0913-E4B28765FC7C}" dt="2020-10-12T02:20:09.143" v="137"/>
          <pc:sldLayoutMkLst>
            <pc:docMk/>
            <pc:sldMasterMk cId="3031355337" sldId="2147483684"/>
            <pc:sldLayoutMk cId="1545547787" sldId="2147483685"/>
          </pc:sldLayoutMkLst>
        </pc:sldLayoutChg>
        <pc:sldLayoutChg chg="add del mod replId">
          <pc:chgData name="Manish Chalana" userId="S::manish_chalana@mfe.berkeley.edu::6b008ae0-35e8-4dbd-9441-142341ec2855" providerId="AD" clId="Web-{6D31A97D-7278-0FC4-0913-E4B28765FC7C}" dt="2020-10-12T02:20:09.143" v="137"/>
          <pc:sldLayoutMkLst>
            <pc:docMk/>
            <pc:sldMasterMk cId="3031355337" sldId="2147483684"/>
            <pc:sldLayoutMk cId="2130449975" sldId="2147483686"/>
          </pc:sldLayoutMkLst>
        </pc:sldLayoutChg>
        <pc:sldLayoutChg chg="add del mod replId">
          <pc:chgData name="Manish Chalana" userId="S::manish_chalana@mfe.berkeley.edu::6b008ae0-35e8-4dbd-9441-142341ec2855" providerId="AD" clId="Web-{6D31A97D-7278-0FC4-0913-E4B28765FC7C}" dt="2020-10-12T02:20:09.143" v="137"/>
          <pc:sldLayoutMkLst>
            <pc:docMk/>
            <pc:sldMasterMk cId="3031355337" sldId="2147483684"/>
            <pc:sldLayoutMk cId="292790776" sldId="2147483687"/>
          </pc:sldLayoutMkLst>
        </pc:sldLayoutChg>
        <pc:sldLayoutChg chg="add del mod replId">
          <pc:chgData name="Manish Chalana" userId="S::manish_chalana@mfe.berkeley.edu::6b008ae0-35e8-4dbd-9441-142341ec2855" providerId="AD" clId="Web-{6D31A97D-7278-0FC4-0913-E4B28765FC7C}" dt="2020-10-12T02:20:09.143" v="137"/>
          <pc:sldLayoutMkLst>
            <pc:docMk/>
            <pc:sldMasterMk cId="3031355337" sldId="2147483684"/>
            <pc:sldLayoutMk cId="3858975921" sldId="2147483688"/>
          </pc:sldLayoutMkLst>
        </pc:sldLayoutChg>
        <pc:sldLayoutChg chg="add del mod replId">
          <pc:chgData name="Manish Chalana" userId="S::manish_chalana@mfe.berkeley.edu::6b008ae0-35e8-4dbd-9441-142341ec2855" providerId="AD" clId="Web-{6D31A97D-7278-0FC4-0913-E4B28765FC7C}" dt="2020-10-12T02:20:09.143" v="137"/>
          <pc:sldLayoutMkLst>
            <pc:docMk/>
            <pc:sldMasterMk cId="3031355337" sldId="2147483684"/>
            <pc:sldLayoutMk cId="3747053901" sldId="2147483689"/>
          </pc:sldLayoutMkLst>
        </pc:sldLayoutChg>
        <pc:sldLayoutChg chg="add del mod replId">
          <pc:chgData name="Manish Chalana" userId="S::manish_chalana@mfe.berkeley.edu::6b008ae0-35e8-4dbd-9441-142341ec2855" providerId="AD" clId="Web-{6D31A97D-7278-0FC4-0913-E4B28765FC7C}" dt="2020-10-12T02:20:09.143" v="137"/>
          <pc:sldLayoutMkLst>
            <pc:docMk/>
            <pc:sldMasterMk cId="3031355337" sldId="2147483684"/>
            <pc:sldLayoutMk cId="2103785478" sldId="2147483690"/>
          </pc:sldLayoutMkLst>
        </pc:sldLayoutChg>
        <pc:sldLayoutChg chg="add del mod replId">
          <pc:chgData name="Manish Chalana" userId="S::manish_chalana@mfe.berkeley.edu::6b008ae0-35e8-4dbd-9441-142341ec2855" providerId="AD" clId="Web-{6D31A97D-7278-0FC4-0913-E4B28765FC7C}" dt="2020-10-12T02:20:09.143" v="137"/>
          <pc:sldLayoutMkLst>
            <pc:docMk/>
            <pc:sldMasterMk cId="3031355337" sldId="2147483684"/>
            <pc:sldLayoutMk cId="4146845636" sldId="2147483691"/>
          </pc:sldLayoutMkLst>
        </pc:sldLayoutChg>
        <pc:sldLayoutChg chg="add del mod replId">
          <pc:chgData name="Manish Chalana" userId="S::manish_chalana@mfe.berkeley.edu::6b008ae0-35e8-4dbd-9441-142341ec2855" providerId="AD" clId="Web-{6D31A97D-7278-0FC4-0913-E4B28765FC7C}" dt="2020-10-12T02:20:09.143" v="137"/>
          <pc:sldLayoutMkLst>
            <pc:docMk/>
            <pc:sldMasterMk cId="3031355337" sldId="2147483684"/>
            <pc:sldLayoutMk cId="1652335817" sldId="2147483692"/>
          </pc:sldLayoutMkLst>
        </pc:sldLayoutChg>
        <pc:sldLayoutChg chg="add del mod replId">
          <pc:chgData name="Manish Chalana" userId="S::manish_chalana@mfe.berkeley.edu::6b008ae0-35e8-4dbd-9441-142341ec2855" providerId="AD" clId="Web-{6D31A97D-7278-0FC4-0913-E4B28765FC7C}" dt="2020-10-12T02:20:09.143" v="137"/>
          <pc:sldLayoutMkLst>
            <pc:docMk/>
            <pc:sldMasterMk cId="3031355337" sldId="2147483684"/>
            <pc:sldLayoutMk cId="190456861" sldId="2147483693"/>
          </pc:sldLayoutMkLst>
        </pc:sldLayoutChg>
        <pc:sldLayoutChg chg="add del mod replId">
          <pc:chgData name="Manish Chalana" userId="S::manish_chalana@mfe.berkeley.edu::6b008ae0-35e8-4dbd-9441-142341ec2855" providerId="AD" clId="Web-{6D31A97D-7278-0FC4-0913-E4B28765FC7C}" dt="2020-10-12T02:20:09.143" v="137"/>
          <pc:sldLayoutMkLst>
            <pc:docMk/>
            <pc:sldMasterMk cId="3031355337" sldId="2147483684"/>
            <pc:sldLayoutMk cId="707275381" sldId="2147483694"/>
          </pc:sldLayoutMkLst>
        </pc:sldLayoutChg>
        <pc:sldLayoutChg chg="add del mod replId">
          <pc:chgData name="Manish Chalana" userId="S::manish_chalana@mfe.berkeley.edu::6b008ae0-35e8-4dbd-9441-142341ec2855" providerId="AD" clId="Web-{6D31A97D-7278-0FC4-0913-E4B28765FC7C}" dt="2020-10-12T02:20:09.143" v="137"/>
          <pc:sldLayoutMkLst>
            <pc:docMk/>
            <pc:sldMasterMk cId="3031355337" sldId="2147483684"/>
            <pc:sldLayoutMk cId="2898918222" sldId="2147483695"/>
          </pc:sldLayoutMkLst>
        </pc:sldLayoutChg>
        <pc:sldLayoutChg chg="add del mod replId">
          <pc:chgData name="Manish Chalana" userId="S::manish_chalana@mfe.berkeley.edu::6b008ae0-35e8-4dbd-9441-142341ec2855" providerId="AD" clId="Web-{6D31A97D-7278-0FC4-0913-E4B28765FC7C}" dt="2020-10-12T02:20:09.143" v="137"/>
          <pc:sldLayoutMkLst>
            <pc:docMk/>
            <pc:sldMasterMk cId="3031355337" sldId="2147483684"/>
            <pc:sldLayoutMk cId="321855613" sldId="2147483696"/>
          </pc:sldLayoutMkLst>
        </pc:sldLayoutChg>
        <pc:sldLayoutChg chg="add del mod replId">
          <pc:chgData name="Manish Chalana" userId="S::manish_chalana@mfe.berkeley.edu::6b008ae0-35e8-4dbd-9441-142341ec2855" providerId="AD" clId="Web-{6D31A97D-7278-0FC4-0913-E4B28765FC7C}" dt="2020-10-12T02:20:09.143" v="137"/>
          <pc:sldLayoutMkLst>
            <pc:docMk/>
            <pc:sldMasterMk cId="3031355337" sldId="2147483684"/>
            <pc:sldLayoutMk cId="729273387" sldId="2147483697"/>
          </pc:sldLayoutMkLst>
        </pc:sldLayoutChg>
        <pc:sldLayoutChg chg="add del mod replId">
          <pc:chgData name="Manish Chalana" userId="S::manish_chalana@mfe.berkeley.edu::6b008ae0-35e8-4dbd-9441-142341ec2855" providerId="AD" clId="Web-{6D31A97D-7278-0FC4-0913-E4B28765FC7C}" dt="2020-10-12T02:20:09.143" v="137"/>
          <pc:sldLayoutMkLst>
            <pc:docMk/>
            <pc:sldMasterMk cId="3031355337" sldId="2147483684"/>
            <pc:sldLayoutMk cId="2392851847" sldId="2147483698"/>
          </pc:sldLayoutMkLst>
        </pc:sldLayoutChg>
        <pc:sldLayoutChg chg="add del mod replId">
          <pc:chgData name="Manish Chalana" userId="S::manish_chalana@mfe.berkeley.edu::6b008ae0-35e8-4dbd-9441-142341ec2855" providerId="AD" clId="Web-{6D31A97D-7278-0FC4-0913-E4B28765FC7C}" dt="2020-10-12T02:20:09.143" v="137"/>
          <pc:sldLayoutMkLst>
            <pc:docMk/>
            <pc:sldMasterMk cId="3031355337" sldId="2147483684"/>
            <pc:sldLayoutMk cId="1411741144" sldId="2147483699"/>
          </pc:sldLayoutMkLst>
        </pc:sldLayoutChg>
        <pc:sldLayoutChg chg="add del mod replId">
          <pc:chgData name="Manish Chalana" userId="S::manish_chalana@mfe.berkeley.edu::6b008ae0-35e8-4dbd-9441-142341ec2855" providerId="AD" clId="Web-{6D31A97D-7278-0FC4-0913-E4B28765FC7C}" dt="2020-10-12T02:20:09.143" v="137"/>
          <pc:sldLayoutMkLst>
            <pc:docMk/>
            <pc:sldMasterMk cId="3031355337" sldId="2147483684"/>
            <pc:sldLayoutMk cId="3042213662" sldId="2147483700"/>
          </pc:sldLayoutMkLst>
        </pc:sldLayoutChg>
        <pc:sldLayoutChg chg="add del mod replId">
          <pc:chgData name="Manish Chalana" userId="S::manish_chalana@mfe.berkeley.edu::6b008ae0-35e8-4dbd-9441-142341ec2855" providerId="AD" clId="Web-{6D31A97D-7278-0FC4-0913-E4B28765FC7C}" dt="2020-10-12T02:20:09.143" v="137"/>
          <pc:sldLayoutMkLst>
            <pc:docMk/>
            <pc:sldMasterMk cId="3031355337" sldId="2147483684"/>
            <pc:sldLayoutMk cId="2504412270" sldId="2147483701"/>
          </pc:sldLayoutMkLst>
        </pc:sldLayoutChg>
      </pc:sldMasterChg>
      <pc:sldMasterChg chg="add del addSldLayout delSldLayout modSldLayout">
        <pc:chgData name="Manish Chalana" userId="S::manish_chalana@mfe.berkeley.edu::6b008ae0-35e8-4dbd-9441-142341ec2855" providerId="AD" clId="Web-{6D31A97D-7278-0FC4-0913-E4B28765FC7C}" dt="2020-10-12T02:24:36.316" v="189"/>
        <pc:sldMasterMkLst>
          <pc:docMk/>
          <pc:sldMasterMk cId="3291278956" sldId="2147483684"/>
        </pc:sldMasterMkLst>
        <pc:sldLayoutChg chg="add del mod replId">
          <pc:chgData name="Manish Chalana" userId="S::manish_chalana@mfe.berkeley.edu::6b008ae0-35e8-4dbd-9441-142341ec2855" providerId="AD" clId="Web-{6D31A97D-7278-0FC4-0913-E4B28765FC7C}" dt="2020-10-12T02:24:36.316" v="189"/>
          <pc:sldLayoutMkLst>
            <pc:docMk/>
            <pc:sldMasterMk cId="3291278956" sldId="2147483684"/>
            <pc:sldLayoutMk cId="283258700" sldId="2147483685"/>
          </pc:sldLayoutMkLst>
        </pc:sldLayoutChg>
        <pc:sldLayoutChg chg="add del mod replId">
          <pc:chgData name="Manish Chalana" userId="S::manish_chalana@mfe.berkeley.edu::6b008ae0-35e8-4dbd-9441-142341ec2855" providerId="AD" clId="Web-{6D31A97D-7278-0FC4-0913-E4B28765FC7C}" dt="2020-10-12T02:24:36.316" v="189"/>
          <pc:sldLayoutMkLst>
            <pc:docMk/>
            <pc:sldMasterMk cId="3291278956" sldId="2147483684"/>
            <pc:sldLayoutMk cId="3988868328" sldId="2147483686"/>
          </pc:sldLayoutMkLst>
        </pc:sldLayoutChg>
        <pc:sldLayoutChg chg="add del mod replId">
          <pc:chgData name="Manish Chalana" userId="S::manish_chalana@mfe.berkeley.edu::6b008ae0-35e8-4dbd-9441-142341ec2855" providerId="AD" clId="Web-{6D31A97D-7278-0FC4-0913-E4B28765FC7C}" dt="2020-10-12T02:24:36.316" v="189"/>
          <pc:sldLayoutMkLst>
            <pc:docMk/>
            <pc:sldMasterMk cId="3291278956" sldId="2147483684"/>
            <pc:sldLayoutMk cId="3310737057" sldId="2147483687"/>
          </pc:sldLayoutMkLst>
        </pc:sldLayoutChg>
        <pc:sldLayoutChg chg="add del mod replId">
          <pc:chgData name="Manish Chalana" userId="S::manish_chalana@mfe.berkeley.edu::6b008ae0-35e8-4dbd-9441-142341ec2855" providerId="AD" clId="Web-{6D31A97D-7278-0FC4-0913-E4B28765FC7C}" dt="2020-10-12T02:24:36.316" v="189"/>
          <pc:sldLayoutMkLst>
            <pc:docMk/>
            <pc:sldMasterMk cId="3291278956" sldId="2147483684"/>
            <pc:sldLayoutMk cId="3059625137" sldId="2147483688"/>
          </pc:sldLayoutMkLst>
        </pc:sldLayoutChg>
        <pc:sldLayoutChg chg="add del mod replId">
          <pc:chgData name="Manish Chalana" userId="S::manish_chalana@mfe.berkeley.edu::6b008ae0-35e8-4dbd-9441-142341ec2855" providerId="AD" clId="Web-{6D31A97D-7278-0FC4-0913-E4B28765FC7C}" dt="2020-10-12T02:24:36.316" v="189"/>
          <pc:sldLayoutMkLst>
            <pc:docMk/>
            <pc:sldMasterMk cId="3291278956" sldId="2147483684"/>
            <pc:sldLayoutMk cId="3697115115" sldId="2147483689"/>
          </pc:sldLayoutMkLst>
        </pc:sldLayoutChg>
        <pc:sldLayoutChg chg="add del mod replId">
          <pc:chgData name="Manish Chalana" userId="S::manish_chalana@mfe.berkeley.edu::6b008ae0-35e8-4dbd-9441-142341ec2855" providerId="AD" clId="Web-{6D31A97D-7278-0FC4-0913-E4B28765FC7C}" dt="2020-10-12T02:24:36.316" v="189"/>
          <pc:sldLayoutMkLst>
            <pc:docMk/>
            <pc:sldMasterMk cId="3291278956" sldId="2147483684"/>
            <pc:sldLayoutMk cId="628724431" sldId="2147483690"/>
          </pc:sldLayoutMkLst>
        </pc:sldLayoutChg>
        <pc:sldLayoutChg chg="add del mod replId">
          <pc:chgData name="Manish Chalana" userId="S::manish_chalana@mfe.berkeley.edu::6b008ae0-35e8-4dbd-9441-142341ec2855" providerId="AD" clId="Web-{6D31A97D-7278-0FC4-0913-E4B28765FC7C}" dt="2020-10-12T02:24:36.316" v="189"/>
          <pc:sldLayoutMkLst>
            <pc:docMk/>
            <pc:sldMasterMk cId="3291278956" sldId="2147483684"/>
            <pc:sldLayoutMk cId="3232846555" sldId="2147483691"/>
          </pc:sldLayoutMkLst>
        </pc:sldLayoutChg>
        <pc:sldLayoutChg chg="add del mod replId">
          <pc:chgData name="Manish Chalana" userId="S::manish_chalana@mfe.berkeley.edu::6b008ae0-35e8-4dbd-9441-142341ec2855" providerId="AD" clId="Web-{6D31A97D-7278-0FC4-0913-E4B28765FC7C}" dt="2020-10-12T02:24:36.316" v="189"/>
          <pc:sldLayoutMkLst>
            <pc:docMk/>
            <pc:sldMasterMk cId="3291278956" sldId="2147483684"/>
            <pc:sldLayoutMk cId="4140664743" sldId="2147483692"/>
          </pc:sldLayoutMkLst>
        </pc:sldLayoutChg>
        <pc:sldLayoutChg chg="add del mod replId">
          <pc:chgData name="Manish Chalana" userId="S::manish_chalana@mfe.berkeley.edu::6b008ae0-35e8-4dbd-9441-142341ec2855" providerId="AD" clId="Web-{6D31A97D-7278-0FC4-0913-E4B28765FC7C}" dt="2020-10-12T02:24:36.316" v="189"/>
          <pc:sldLayoutMkLst>
            <pc:docMk/>
            <pc:sldMasterMk cId="3291278956" sldId="2147483684"/>
            <pc:sldLayoutMk cId="1385382730" sldId="2147483693"/>
          </pc:sldLayoutMkLst>
        </pc:sldLayoutChg>
        <pc:sldLayoutChg chg="add del mod replId">
          <pc:chgData name="Manish Chalana" userId="S::manish_chalana@mfe.berkeley.edu::6b008ae0-35e8-4dbd-9441-142341ec2855" providerId="AD" clId="Web-{6D31A97D-7278-0FC4-0913-E4B28765FC7C}" dt="2020-10-12T02:24:36.316" v="189"/>
          <pc:sldLayoutMkLst>
            <pc:docMk/>
            <pc:sldMasterMk cId="3291278956" sldId="2147483684"/>
            <pc:sldLayoutMk cId="1236021276" sldId="2147483694"/>
          </pc:sldLayoutMkLst>
        </pc:sldLayoutChg>
        <pc:sldLayoutChg chg="add del mod replId">
          <pc:chgData name="Manish Chalana" userId="S::manish_chalana@mfe.berkeley.edu::6b008ae0-35e8-4dbd-9441-142341ec2855" providerId="AD" clId="Web-{6D31A97D-7278-0FC4-0913-E4B28765FC7C}" dt="2020-10-12T02:24:36.316" v="189"/>
          <pc:sldLayoutMkLst>
            <pc:docMk/>
            <pc:sldMasterMk cId="3291278956" sldId="2147483684"/>
            <pc:sldLayoutMk cId="3793689930" sldId="2147483695"/>
          </pc:sldLayoutMkLst>
        </pc:sldLayoutChg>
        <pc:sldLayoutChg chg="add del mod replId">
          <pc:chgData name="Manish Chalana" userId="S::manish_chalana@mfe.berkeley.edu::6b008ae0-35e8-4dbd-9441-142341ec2855" providerId="AD" clId="Web-{6D31A97D-7278-0FC4-0913-E4B28765FC7C}" dt="2020-10-12T02:24:36.316" v="189"/>
          <pc:sldLayoutMkLst>
            <pc:docMk/>
            <pc:sldMasterMk cId="3291278956" sldId="2147483684"/>
            <pc:sldLayoutMk cId="4053748776" sldId="2147483696"/>
          </pc:sldLayoutMkLst>
        </pc:sldLayoutChg>
        <pc:sldLayoutChg chg="add del mod replId">
          <pc:chgData name="Manish Chalana" userId="S::manish_chalana@mfe.berkeley.edu::6b008ae0-35e8-4dbd-9441-142341ec2855" providerId="AD" clId="Web-{6D31A97D-7278-0FC4-0913-E4B28765FC7C}" dt="2020-10-12T02:24:36.316" v="189"/>
          <pc:sldLayoutMkLst>
            <pc:docMk/>
            <pc:sldMasterMk cId="3291278956" sldId="2147483684"/>
            <pc:sldLayoutMk cId="3066873105" sldId="2147483697"/>
          </pc:sldLayoutMkLst>
        </pc:sldLayoutChg>
        <pc:sldLayoutChg chg="add del mod replId">
          <pc:chgData name="Manish Chalana" userId="S::manish_chalana@mfe.berkeley.edu::6b008ae0-35e8-4dbd-9441-142341ec2855" providerId="AD" clId="Web-{6D31A97D-7278-0FC4-0913-E4B28765FC7C}" dt="2020-10-12T02:24:36.316" v="189"/>
          <pc:sldLayoutMkLst>
            <pc:docMk/>
            <pc:sldMasterMk cId="3291278956" sldId="2147483684"/>
            <pc:sldLayoutMk cId="2796610743" sldId="2147483698"/>
          </pc:sldLayoutMkLst>
        </pc:sldLayoutChg>
        <pc:sldLayoutChg chg="add del mod replId">
          <pc:chgData name="Manish Chalana" userId="S::manish_chalana@mfe.berkeley.edu::6b008ae0-35e8-4dbd-9441-142341ec2855" providerId="AD" clId="Web-{6D31A97D-7278-0FC4-0913-E4B28765FC7C}" dt="2020-10-12T02:24:36.316" v="189"/>
          <pc:sldLayoutMkLst>
            <pc:docMk/>
            <pc:sldMasterMk cId="3291278956" sldId="2147483684"/>
            <pc:sldLayoutMk cId="329412043" sldId="2147483699"/>
          </pc:sldLayoutMkLst>
        </pc:sldLayoutChg>
        <pc:sldLayoutChg chg="add del mod replId">
          <pc:chgData name="Manish Chalana" userId="S::manish_chalana@mfe.berkeley.edu::6b008ae0-35e8-4dbd-9441-142341ec2855" providerId="AD" clId="Web-{6D31A97D-7278-0FC4-0913-E4B28765FC7C}" dt="2020-10-12T02:24:36.316" v="189"/>
          <pc:sldLayoutMkLst>
            <pc:docMk/>
            <pc:sldMasterMk cId="3291278956" sldId="2147483684"/>
            <pc:sldLayoutMk cId="608695229" sldId="2147483700"/>
          </pc:sldLayoutMkLst>
        </pc:sldLayoutChg>
        <pc:sldLayoutChg chg="add del mod replId">
          <pc:chgData name="Manish Chalana" userId="S::manish_chalana@mfe.berkeley.edu::6b008ae0-35e8-4dbd-9441-142341ec2855" providerId="AD" clId="Web-{6D31A97D-7278-0FC4-0913-E4B28765FC7C}" dt="2020-10-12T02:24:36.316" v="189"/>
          <pc:sldLayoutMkLst>
            <pc:docMk/>
            <pc:sldMasterMk cId="3291278956" sldId="2147483684"/>
            <pc:sldLayoutMk cId="1737692457" sldId="2147483701"/>
          </pc:sldLayoutMkLst>
        </pc:sldLayoutChg>
      </pc:sldMasterChg>
      <pc:sldMasterChg chg="add del addSldLayout delSldLayout">
        <pc:chgData name="Manish Chalana" userId="S::manish_chalana@mfe.berkeley.edu::6b008ae0-35e8-4dbd-9441-142341ec2855" providerId="AD" clId="Web-{6D31A97D-7278-0FC4-0913-E4B28765FC7C}" dt="2020-10-12T02:24:36.316" v="189"/>
        <pc:sldMasterMkLst>
          <pc:docMk/>
          <pc:sldMasterMk cId="2966744790" sldId="2147483761"/>
        </pc:sldMasterMkLst>
        <pc:sldLayoutChg chg="add del">
          <pc:chgData name="Manish Chalana" userId="S::manish_chalana@mfe.berkeley.edu::6b008ae0-35e8-4dbd-9441-142341ec2855" providerId="AD" clId="Web-{6D31A97D-7278-0FC4-0913-E4B28765FC7C}" dt="2020-10-12T02:24:36.316" v="189"/>
          <pc:sldLayoutMkLst>
            <pc:docMk/>
            <pc:sldMasterMk cId="2966744790" sldId="2147483761"/>
            <pc:sldLayoutMk cId="1488140631" sldId="2147483750"/>
          </pc:sldLayoutMkLst>
        </pc:sldLayoutChg>
        <pc:sldLayoutChg chg="add del">
          <pc:chgData name="Manish Chalana" userId="S::manish_chalana@mfe.berkeley.edu::6b008ae0-35e8-4dbd-9441-142341ec2855" providerId="AD" clId="Web-{6D31A97D-7278-0FC4-0913-E4B28765FC7C}" dt="2020-10-12T02:24:36.316" v="189"/>
          <pc:sldLayoutMkLst>
            <pc:docMk/>
            <pc:sldMasterMk cId="2966744790" sldId="2147483761"/>
            <pc:sldLayoutMk cId="4080332406" sldId="2147483751"/>
          </pc:sldLayoutMkLst>
        </pc:sldLayoutChg>
        <pc:sldLayoutChg chg="add del">
          <pc:chgData name="Manish Chalana" userId="S::manish_chalana@mfe.berkeley.edu::6b008ae0-35e8-4dbd-9441-142341ec2855" providerId="AD" clId="Web-{6D31A97D-7278-0FC4-0913-E4B28765FC7C}" dt="2020-10-12T02:24:36.316" v="189"/>
          <pc:sldLayoutMkLst>
            <pc:docMk/>
            <pc:sldMasterMk cId="2966744790" sldId="2147483761"/>
            <pc:sldLayoutMk cId="3168709434" sldId="2147483752"/>
          </pc:sldLayoutMkLst>
        </pc:sldLayoutChg>
        <pc:sldLayoutChg chg="add del">
          <pc:chgData name="Manish Chalana" userId="S::manish_chalana@mfe.berkeley.edu::6b008ae0-35e8-4dbd-9441-142341ec2855" providerId="AD" clId="Web-{6D31A97D-7278-0FC4-0913-E4B28765FC7C}" dt="2020-10-12T02:24:36.316" v="189"/>
          <pc:sldLayoutMkLst>
            <pc:docMk/>
            <pc:sldMasterMk cId="2966744790" sldId="2147483761"/>
            <pc:sldLayoutMk cId="1525566212" sldId="2147483753"/>
          </pc:sldLayoutMkLst>
        </pc:sldLayoutChg>
        <pc:sldLayoutChg chg="add del">
          <pc:chgData name="Manish Chalana" userId="S::manish_chalana@mfe.berkeley.edu::6b008ae0-35e8-4dbd-9441-142341ec2855" providerId="AD" clId="Web-{6D31A97D-7278-0FC4-0913-E4B28765FC7C}" dt="2020-10-12T02:24:36.316" v="189"/>
          <pc:sldLayoutMkLst>
            <pc:docMk/>
            <pc:sldMasterMk cId="2966744790" sldId="2147483761"/>
            <pc:sldLayoutMk cId="673861374" sldId="2147483754"/>
          </pc:sldLayoutMkLst>
        </pc:sldLayoutChg>
        <pc:sldLayoutChg chg="add del">
          <pc:chgData name="Manish Chalana" userId="S::manish_chalana@mfe.berkeley.edu::6b008ae0-35e8-4dbd-9441-142341ec2855" providerId="AD" clId="Web-{6D31A97D-7278-0FC4-0913-E4B28765FC7C}" dt="2020-10-12T02:24:36.316" v="189"/>
          <pc:sldLayoutMkLst>
            <pc:docMk/>
            <pc:sldMasterMk cId="2966744790" sldId="2147483761"/>
            <pc:sldLayoutMk cId="3162164672" sldId="2147483755"/>
          </pc:sldLayoutMkLst>
        </pc:sldLayoutChg>
        <pc:sldLayoutChg chg="add del">
          <pc:chgData name="Manish Chalana" userId="S::manish_chalana@mfe.berkeley.edu::6b008ae0-35e8-4dbd-9441-142341ec2855" providerId="AD" clId="Web-{6D31A97D-7278-0FC4-0913-E4B28765FC7C}" dt="2020-10-12T02:24:36.316" v="189"/>
          <pc:sldLayoutMkLst>
            <pc:docMk/>
            <pc:sldMasterMk cId="2966744790" sldId="2147483761"/>
            <pc:sldLayoutMk cId="3911473986" sldId="2147483756"/>
          </pc:sldLayoutMkLst>
        </pc:sldLayoutChg>
        <pc:sldLayoutChg chg="add del">
          <pc:chgData name="Manish Chalana" userId="S::manish_chalana@mfe.berkeley.edu::6b008ae0-35e8-4dbd-9441-142341ec2855" providerId="AD" clId="Web-{6D31A97D-7278-0FC4-0913-E4B28765FC7C}" dt="2020-10-12T02:24:36.316" v="189"/>
          <pc:sldLayoutMkLst>
            <pc:docMk/>
            <pc:sldMasterMk cId="2966744790" sldId="2147483761"/>
            <pc:sldLayoutMk cId="2685735898" sldId="2147483757"/>
          </pc:sldLayoutMkLst>
        </pc:sldLayoutChg>
        <pc:sldLayoutChg chg="add del">
          <pc:chgData name="Manish Chalana" userId="S::manish_chalana@mfe.berkeley.edu::6b008ae0-35e8-4dbd-9441-142341ec2855" providerId="AD" clId="Web-{6D31A97D-7278-0FC4-0913-E4B28765FC7C}" dt="2020-10-12T02:24:36.316" v="189"/>
          <pc:sldLayoutMkLst>
            <pc:docMk/>
            <pc:sldMasterMk cId="2966744790" sldId="2147483761"/>
            <pc:sldLayoutMk cId="1936197428" sldId="2147483758"/>
          </pc:sldLayoutMkLst>
        </pc:sldLayoutChg>
        <pc:sldLayoutChg chg="add del">
          <pc:chgData name="Manish Chalana" userId="S::manish_chalana@mfe.berkeley.edu::6b008ae0-35e8-4dbd-9441-142341ec2855" providerId="AD" clId="Web-{6D31A97D-7278-0FC4-0913-E4B28765FC7C}" dt="2020-10-12T02:24:36.316" v="189"/>
          <pc:sldLayoutMkLst>
            <pc:docMk/>
            <pc:sldMasterMk cId="2966744790" sldId="2147483761"/>
            <pc:sldLayoutMk cId="2489279200" sldId="2147483759"/>
          </pc:sldLayoutMkLst>
        </pc:sldLayoutChg>
        <pc:sldLayoutChg chg="add del">
          <pc:chgData name="Manish Chalana" userId="S::manish_chalana@mfe.berkeley.edu::6b008ae0-35e8-4dbd-9441-142341ec2855" providerId="AD" clId="Web-{6D31A97D-7278-0FC4-0913-E4B28765FC7C}" dt="2020-10-12T02:24:36.316" v="189"/>
          <pc:sldLayoutMkLst>
            <pc:docMk/>
            <pc:sldMasterMk cId="2966744790" sldId="2147483761"/>
            <pc:sldLayoutMk cId="2291736897" sldId="2147483760"/>
          </pc:sldLayoutMkLst>
        </pc:sldLayoutChg>
      </pc:sldMasterChg>
    </pc:docChg>
  </pc:docChgLst>
  <pc:docChgLst>
    <pc:chgData name="Silvi Pandey" userId="S::silvi_pandey@mfe.berkeley.edu::2d231092-3269-429e-a10f-576235919c04" providerId="AD" clId="Web-{54FCC055-8D1D-E9D5-3D44-FEEE5F417B9A}"/>
    <pc:docChg chg="addSld modSld">
      <pc:chgData name="Silvi Pandey" userId="S::silvi_pandey@mfe.berkeley.edu::2d231092-3269-429e-a10f-576235919c04" providerId="AD" clId="Web-{54FCC055-8D1D-E9D5-3D44-FEEE5F417B9A}" dt="2020-10-12T19:33:30.109" v="552"/>
      <pc:docMkLst>
        <pc:docMk/>
      </pc:docMkLst>
      <pc:sldChg chg="modSp">
        <pc:chgData name="Silvi Pandey" userId="S::silvi_pandey@mfe.berkeley.edu::2d231092-3269-429e-a10f-576235919c04" providerId="AD" clId="Web-{54FCC055-8D1D-E9D5-3D44-FEEE5F417B9A}" dt="2020-10-12T19:25:56.143" v="444" actId="20577"/>
        <pc:sldMkLst>
          <pc:docMk/>
          <pc:sldMk cId="3292914188" sldId="257"/>
        </pc:sldMkLst>
        <pc:spChg chg="mod">
          <ac:chgData name="Silvi Pandey" userId="S::silvi_pandey@mfe.berkeley.edu::2d231092-3269-429e-a10f-576235919c04" providerId="AD" clId="Web-{54FCC055-8D1D-E9D5-3D44-FEEE5F417B9A}" dt="2020-10-12T19:25:56.143" v="444" actId="20577"/>
          <ac:spMkLst>
            <pc:docMk/>
            <pc:sldMk cId="3292914188" sldId="257"/>
            <ac:spMk id="3" creationId="{FC86D1DB-46CE-43FA-A0F4-C8E1797ABB00}"/>
          </ac:spMkLst>
        </pc:spChg>
      </pc:sldChg>
      <pc:sldChg chg="addSp delSp modSp new mod setBg setClrOvrMap">
        <pc:chgData name="Silvi Pandey" userId="S::silvi_pandey@mfe.berkeley.edu::2d231092-3269-429e-a10f-576235919c04" providerId="AD" clId="Web-{54FCC055-8D1D-E9D5-3D44-FEEE5F417B9A}" dt="2020-10-12T19:33:30.109" v="552"/>
        <pc:sldMkLst>
          <pc:docMk/>
          <pc:sldMk cId="336434619" sldId="269"/>
        </pc:sldMkLst>
        <pc:spChg chg="mod">
          <ac:chgData name="Silvi Pandey" userId="S::silvi_pandey@mfe.berkeley.edu::2d231092-3269-429e-a10f-576235919c04" providerId="AD" clId="Web-{54FCC055-8D1D-E9D5-3D44-FEEE5F417B9A}" dt="2020-10-12T19:33:30.109" v="552"/>
          <ac:spMkLst>
            <pc:docMk/>
            <pc:sldMk cId="336434619" sldId="269"/>
            <ac:spMk id="2" creationId="{60403A05-24CB-43F2-A06D-BA51ADE8CB0C}"/>
          </ac:spMkLst>
        </pc:spChg>
        <pc:spChg chg="del">
          <ac:chgData name="Silvi Pandey" userId="S::silvi_pandey@mfe.berkeley.edu::2d231092-3269-429e-a10f-576235919c04" providerId="AD" clId="Web-{54FCC055-8D1D-E9D5-3D44-FEEE5F417B9A}" dt="2020-10-12T19:27:15.008" v="447"/>
          <ac:spMkLst>
            <pc:docMk/>
            <pc:sldMk cId="336434619" sldId="269"/>
            <ac:spMk id="3" creationId="{4C3C34E6-4A7E-4CD4-8179-F6CDC3EE84A4}"/>
          </ac:spMkLst>
        </pc:spChg>
        <pc:spChg chg="mod ord">
          <ac:chgData name="Silvi Pandey" userId="S::silvi_pandey@mfe.berkeley.edu::2d231092-3269-429e-a10f-576235919c04" providerId="AD" clId="Web-{54FCC055-8D1D-E9D5-3D44-FEEE5F417B9A}" dt="2020-10-12T19:33:30.109" v="552"/>
          <ac:spMkLst>
            <pc:docMk/>
            <pc:sldMk cId="336434619" sldId="269"/>
            <ac:spMk id="4" creationId="{598E394D-6098-4CE9-9C6B-460018F56728}"/>
          </ac:spMkLst>
        </pc:spChg>
        <pc:spChg chg="add del mod">
          <ac:chgData name="Silvi Pandey" userId="S::silvi_pandey@mfe.berkeley.edu::2d231092-3269-429e-a10f-576235919c04" providerId="AD" clId="Web-{54FCC055-8D1D-E9D5-3D44-FEEE5F417B9A}" dt="2020-10-12T19:27:47.338" v="449"/>
          <ac:spMkLst>
            <pc:docMk/>
            <pc:sldMk cId="336434619" sldId="269"/>
            <ac:spMk id="7" creationId="{DC915636-3B69-44C3-8158-10CC537E9E94}"/>
          </ac:spMkLst>
        </pc:spChg>
        <pc:spChg chg="add del">
          <ac:chgData name="Silvi Pandey" userId="S::silvi_pandey@mfe.berkeley.edu::2d231092-3269-429e-a10f-576235919c04" providerId="AD" clId="Web-{54FCC055-8D1D-E9D5-3D44-FEEE5F417B9A}" dt="2020-10-12T19:28:54.342" v="456"/>
          <ac:spMkLst>
            <pc:docMk/>
            <pc:sldMk cId="336434619" sldId="269"/>
            <ac:spMk id="14" creationId="{1286F636-668F-4D6D-82E9-73203A7D4409}"/>
          </ac:spMkLst>
        </pc:spChg>
        <pc:spChg chg="add del">
          <ac:chgData name="Silvi Pandey" userId="S::silvi_pandey@mfe.berkeley.edu::2d231092-3269-429e-a10f-576235919c04" providerId="AD" clId="Web-{54FCC055-8D1D-E9D5-3D44-FEEE5F417B9A}" dt="2020-10-12T19:28:58.061" v="458"/>
          <ac:spMkLst>
            <pc:docMk/>
            <pc:sldMk cId="336434619" sldId="269"/>
            <ac:spMk id="26" creationId="{947E7D61-BB1D-4590-8140-121C9156B253}"/>
          </ac:spMkLst>
        </pc:spChg>
        <pc:spChg chg="add del">
          <ac:chgData name="Silvi Pandey" userId="S::silvi_pandey@mfe.berkeley.edu::2d231092-3269-429e-a10f-576235919c04" providerId="AD" clId="Web-{54FCC055-8D1D-E9D5-3D44-FEEE5F417B9A}" dt="2020-10-12T19:28:49.623" v="454"/>
          <ac:spMkLst>
            <pc:docMk/>
            <pc:sldMk cId="336434619" sldId="269"/>
            <ac:spMk id="27" creationId="{1286F636-668F-4D6D-82E9-73203A7D4409}"/>
          </ac:spMkLst>
        </pc:spChg>
        <pc:spChg chg="add del">
          <ac:chgData name="Silvi Pandey" userId="S::silvi_pandey@mfe.berkeley.edu::2d231092-3269-429e-a10f-576235919c04" providerId="AD" clId="Web-{54FCC055-8D1D-E9D5-3D44-FEEE5F417B9A}" dt="2020-10-12T19:28:58.061" v="458"/>
          <ac:spMkLst>
            <pc:docMk/>
            <pc:sldMk cId="336434619" sldId="269"/>
            <ac:spMk id="28" creationId="{34683443-FE49-41EE-B218-ABBB4B47EEC7}"/>
          </ac:spMkLst>
        </pc:spChg>
        <pc:spChg chg="add del">
          <ac:chgData name="Silvi Pandey" userId="S::silvi_pandey@mfe.berkeley.edu::2d231092-3269-429e-a10f-576235919c04" providerId="AD" clId="Web-{54FCC055-8D1D-E9D5-3D44-FEEE5F417B9A}" dt="2020-10-12T19:28:49.623" v="454"/>
          <ac:spMkLst>
            <pc:docMk/>
            <pc:sldMk cId="336434619" sldId="269"/>
            <ac:spMk id="29" creationId="{02579EAF-E5BA-46B5-A38A-6B7A4863D980}"/>
          </ac:spMkLst>
        </pc:spChg>
        <pc:spChg chg="add del">
          <ac:chgData name="Silvi Pandey" userId="S::silvi_pandey@mfe.berkeley.edu::2d231092-3269-429e-a10f-576235919c04" providerId="AD" clId="Web-{54FCC055-8D1D-E9D5-3D44-FEEE5F417B9A}" dt="2020-10-12T19:28:58.061" v="458"/>
          <ac:spMkLst>
            <pc:docMk/>
            <pc:sldMk cId="336434619" sldId="269"/>
            <ac:spMk id="30" creationId="{199BDFFF-0566-4CB2-8954-44CB1A3C4EEF}"/>
          </ac:spMkLst>
        </pc:spChg>
        <pc:spChg chg="add del">
          <ac:chgData name="Silvi Pandey" userId="S::silvi_pandey@mfe.berkeley.edu::2d231092-3269-429e-a10f-576235919c04" providerId="AD" clId="Web-{54FCC055-8D1D-E9D5-3D44-FEEE5F417B9A}" dt="2020-10-12T19:28:49.623" v="454"/>
          <ac:spMkLst>
            <pc:docMk/>
            <pc:sldMk cId="336434619" sldId="269"/>
            <ac:spMk id="31" creationId="{3CA1207F-AA2F-452E-BCAE-5CA02F7B43ED}"/>
          </ac:spMkLst>
        </pc:spChg>
        <pc:spChg chg="add del">
          <ac:chgData name="Silvi Pandey" userId="S::silvi_pandey@mfe.berkeley.edu::2d231092-3269-429e-a10f-576235919c04" providerId="AD" clId="Web-{54FCC055-8D1D-E9D5-3D44-FEEE5F417B9A}" dt="2020-10-12T19:28:58.061" v="458"/>
          <ac:spMkLst>
            <pc:docMk/>
            <pc:sldMk cId="336434619" sldId="269"/>
            <ac:spMk id="32" creationId="{0D187C4E-14B9-4504-B200-5127823FA78C}"/>
          </ac:spMkLst>
        </pc:spChg>
        <pc:spChg chg="add del">
          <ac:chgData name="Silvi Pandey" userId="S::silvi_pandey@mfe.berkeley.edu::2d231092-3269-429e-a10f-576235919c04" providerId="AD" clId="Web-{54FCC055-8D1D-E9D5-3D44-FEEE5F417B9A}" dt="2020-10-12T19:28:49.623" v="454"/>
          <ac:spMkLst>
            <pc:docMk/>
            <pc:sldMk cId="336434619" sldId="269"/>
            <ac:spMk id="33" creationId="{0651FE81-1C7F-487C-90B5-3657FF28B8EB}"/>
          </ac:spMkLst>
        </pc:spChg>
        <pc:spChg chg="add del">
          <ac:chgData name="Silvi Pandey" userId="S::silvi_pandey@mfe.berkeley.edu::2d231092-3269-429e-a10f-576235919c04" providerId="AD" clId="Web-{54FCC055-8D1D-E9D5-3D44-FEEE5F417B9A}" dt="2020-10-12T19:28:49.623" v="454"/>
          <ac:spMkLst>
            <pc:docMk/>
            <pc:sldMk cId="336434619" sldId="269"/>
            <ac:spMk id="35" creationId="{AFC0668D-65B3-4BF4-B37D-8103EAE305BC}"/>
          </ac:spMkLst>
        </pc:spChg>
        <pc:spChg chg="add del">
          <ac:chgData name="Silvi Pandey" userId="S::silvi_pandey@mfe.berkeley.edu::2d231092-3269-429e-a10f-576235919c04" providerId="AD" clId="Web-{54FCC055-8D1D-E9D5-3D44-FEEE5F417B9A}" dt="2020-10-12T19:29:09.858" v="460"/>
          <ac:spMkLst>
            <pc:docMk/>
            <pc:sldMk cId="336434619" sldId="269"/>
            <ac:spMk id="36" creationId="{17707B28-2F38-4C84-9445-C1AA9A70D6A7}"/>
          </ac:spMkLst>
        </pc:spChg>
        <pc:spChg chg="add del">
          <ac:chgData name="Silvi Pandey" userId="S::silvi_pandey@mfe.berkeley.edu::2d231092-3269-429e-a10f-576235919c04" providerId="AD" clId="Web-{54FCC055-8D1D-E9D5-3D44-FEEE5F417B9A}" dt="2020-10-12T19:28:49.623" v="454"/>
          <ac:spMkLst>
            <pc:docMk/>
            <pc:sldMk cId="336434619" sldId="269"/>
            <ac:spMk id="37" creationId="{7F5C5863-8C3D-4376-987B-06A637F96B73}"/>
          </ac:spMkLst>
        </pc:spChg>
        <pc:spChg chg="add del">
          <ac:chgData name="Silvi Pandey" userId="S::silvi_pandey@mfe.berkeley.edu::2d231092-3269-429e-a10f-576235919c04" providerId="AD" clId="Web-{54FCC055-8D1D-E9D5-3D44-FEEE5F417B9A}" dt="2020-10-12T19:29:09.858" v="460"/>
          <ac:spMkLst>
            <pc:docMk/>
            <pc:sldMk cId="336434619" sldId="269"/>
            <ac:spMk id="38" creationId="{2094B5A5-3C15-429B-B654-BF45CCA0780C}"/>
          </ac:spMkLst>
        </pc:spChg>
        <pc:spChg chg="add del">
          <ac:chgData name="Silvi Pandey" userId="S::silvi_pandey@mfe.berkeley.edu::2d231092-3269-429e-a10f-576235919c04" providerId="AD" clId="Web-{54FCC055-8D1D-E9D5-3D44-FEEE5F417B9A}" dt="2020-10-12T19:29:09.858" v="460"/>
          <ac:spMkLst>
            <pc:docMk/>
            <pc:sldMk cId="336434619" sldId="269"/>
            <ac:spMk id="39" creationId="{F7CB6650-0CD5-440C-806C-AD6D484D92D6}"/>
          </ac:spMkLst>
        </pc:spChg>
        <pc:spChg chg="add del">
          <ac:chgData name="Silvi Pandey" userId="S::silvi_pandey@mfe.berkeley.edu::2d231092-3269-429e-a10f-576235919c04" providerId="AD" clId="Web-{54FCC055-8D1D-E9D5-3D44-FEEE5F417B9A}" dt="2020-10-12T19:29:09.858" v="460"/>
          <ac:spMkLst>
            <pc:docMk/>
            <pc:sldMk cId="336434619" sldId="269"/>
            <ac:spMk id="40" creationId="{A25B54F5-95D0-406D-8C09-236BC11CFF8D}"/>
          </ac:spMkLst>
        </pc:spChg>
        <pc:spChg chg="add del">
          <ac:chgData name="Silvi Pandey" userId="S::silvi_pandey@mfe.berkeley.edu::2d231092-3269-429e-a10f-576235919c04" providerId="AD" clId="Web-{54FCC055-8D1D-E9D5-3D44-FEEE5F417B9A}" dt="2020-10-12T19:29:09.858" v="460"/>
          <ac:spMkLst>
            <pc:docMk/>
            <pc:sldMk cId="336434619" sldId="269"/>
            <ac:spMk id="41" creationId="{8ED8709F-C7C0-4C34-A7CB-1CAC887EBF4C}"/>
          </ac:spMkLst>
        </pc:spChg>
        <pc:spChg chg="add del">
          <ac:chgData name="Silvi Pandey" userId="S::silvi_pandey@mfe.berkeley.edu::2d231092-3269-429e-a10f-576235919c04" providerId="AD" clId="Web-{54FCC055-8D1D-E9D5-3D44-FEEE5F417B9A}" dt="2020-10-12T19:29:09.858" v="460"/>
          <ac:spMkLst>
            <pc:docMk/>
            <pc:sldMk cId="336434619" sldId="269"/>
            <ac:spMk id="42" creationId="{062A8032-6560-4E26-B146-0212F84E294E}"/>
          </ac:spMkLst>
        </pc:spChg>
        <pc:spChg chg="add del">
          <ac:chgData name="Silvi Pandey" userId="S::silvi_pandey@mfe.berkeley.edu::2d231092-3269-429e-a10f-576235919c04" providerId="AD" clId="Web-{54FCC055-8D1D-E9D5-3D44-FEEE5F417B9A}" dt="2020-10-12T19:29:16.906" v="462"/>
          <ac:spMkLst>
            <pc:docMk/>
            <pc:sldMk cId="336434619" sldId="269"/>
            <ac:spMk id="44" creationId="{1286F636-668F-4D6D-82E9-73203A7D4409}"/>
          </ac:spMkLst>
        </pc:spChg>
        <pc:spChg chg="add del">
          <ac:chgData name="Silvi Pandey" userId="S::silvi_pandey@mfe.berkeley.edu::2d231092-3269-429e-a10f-576235919c04" providerId="AD" clId="Web-{54FCC055-8D1D-E9D5-3D44-FEEE5F417B9A}" dt="2020-10-12T19:29:16.906" v="462"/>
          <ac:spMkLst>
            <pc:docMk/>
            <pc:sldMk cId="336434619" sldId="269"/>
            <ac:spMk id="45" creationId="{AF10A03D-B8D7-4106-B452-8F3C7146223A}"/>
          </ac:spMkLst>
        </pc:spChg>
        <pc:spChg chg="add del">
          <ac:chgData name="Silvi Pandey" userId="S::silvi_pandey@mfe.berkeley.edu::2d231092-3269-429e-a10f-576235919c04" providerId="AD" clId="Web-{54FCC055-8D1D-E9D5-3D44-FEEE5F417B9A}" dt="2020-10-12T19:29:16.906" v="462"/>
          <ac:spMkLst>
            <pc:docMk/>
            <pc:sldMk cId="336434619" sldId="269"/>
            <ac:spMk id="46" creationId="{65159176-5854-41AA-8779-1E39496D3889}"/>
          </ac:spMkLst>
        </pc:spChg>
        <pc:spChg chg="add del">
          <ac:chgData name="Silvi Pandey" userId="S::silvi_pandey@mfe.berkeley.edu::2d231092-3269-429e-a10f-576235919c04" providerId="AD" clId="Web-{54FCC055-8D1D-E9D5-3D44-FEEE5F417B9A}" dt="2020-10-12T19:29:16.906" v="462"/>
          <ac:spMkLst>
            <pc:docMk/>
            <pc:sldMk cId="336434619" sldId="269"/>
            <ac:spMk id="47" creationId="{D2FA54D7-F682-4168-A15B-6262BF16ABBC}"/>
          </ac:spMkLst>
        </pc:spChg>
        <pc:spChg chg="add del">
          <ac:chgData name="Silvi Pandey" userId="S::silvi_pandey@mfe.berkeley.edu::2d231092-3269-429e-a10f-576235919c04" providerId="AD" clId="Web-{54FCC055-8D1D-E9D5-3D44-FEEE5F417B9A}" dt="2020-10-12T19:29:16.906" v="462"/>
          <ac:spMkLst>
            <pc:docMk/>
            <pc:sldMk cId="336434619" sldId="269"/>
            <ac:spMk id="48" creationId="{439C4658-FDF2-4373-8344-47DA03B04310}"/>
          </ac:spMkLst>
        </pc:spChg>
        <pc:spChg chg="add del">
          <ac:chgData name="Silvi Pandey" userId="S::silvi_pandey@mfe.berkeley.edu::2d231092-3269-429e-a10f-576235919c04" providerId="AD" clId="Web-{54FCC055-8D1D-E9D5-3D44-FEEE5F417B9A}" dt="2020-10-12T19:29:16.906" v="462"/>
          <ac:spMkLst>
            <pc:docMk/>
            <pc:sldMk cId="336434619" sldId="269"/>
            <ac:spMk id="49" creationId="{C0246788-5559-4236-B1FF-BE8D221042CC}"/>
          </ac:spMkLst>
        </pc:spChg>
        <pc:spChg chg="add del">
          <ac:chgData name="Silvi Pandey" userId="S::silvi_pandey@mfe.berkeley.edu::2d231092-3269-429e-a10f-576235919c04" providerId="AD" clId="Web-{54FCC055-8D1D-E9D5-3D44-FEEE5F417B9A}" dt="2020-10-12T19:32:23.214" v="502"/>
          <ac:spMkLst>
            <pc:docMk/>
            <pc:sldMk cId="336434619" sldId="269"/>
            <ac:spMk id="51" creationId="{17707B28-2F38-4C84-9445-C1AA9A70D6A7}"/>
          </ac:spMkLst>
        </pc:spChg>
        <pc:spChg chg="add del">
          <ac:chgData name="Silvi Pandey" userId="S::silvi_pandey@mfe.berkeley.edu::2d231092-3269-429e-a10f-576235919c04" providerId="AD" clId="Web-{54FCC055-8D1D-E9D5-3D44-FEEE5F417B9A}" dt="2020-10-12T19:32:23.214" v="502"/>
          <ac:spMkLst>
            <pc:docMk/>
            <pc:sldMk cId="336434619" sldId="269"/>
            <ac:spMk id="52" creationId="{2094B5A5-3C15-429B-B654-BF45CCA0780C}"/>
          </ac:spMkLst>
        </pc:spChg>
        <pc:spChg chg="add del">
          <ac:chgData name="Silvi Pandey" userId="S::silvi_pandey@mfe.berkeley.edu::2d231092-3269-429e-a10f-576235919c04" providerId="AD" clId="Web-{54FCC055-8D1D-E9D5-3D44-FEEE5F417B9A}" dt="2020-10-12T19:32:23.214" v="502"/>
          <ac:spMkLst>
            <pc:docMk/>
            <pc:sldMk cId="336434619" sldId="269"/>
            <ac:spMk id="53" creationId="{F7CB6650-0CD5-440C-806C-AD6D484D92D6}"/>
          </ac:spMkLst>
        </pc:spChg>
        <pc:spChg chg="add del">
          <ac:chgData name="Silvi Pandey" userId="S::silvi_pandey@mfe.berkeley.edu::2d231092-3269-429e-a10f-576235919c04" providerId="AD" clId="Web-{54FCC055-8D1D-E9D5-3D44-FEEE5F417B9A}" dt="2020-10-12T19:32:23.214" v="502"/>
          <ac:spMkLst>
            <pc:docMk/>
            <pc:sldMk cId="336434619" sldId="269"/>
            <ac:spMk id="54" creationId="{A25B54F5-95D0-406D-8C09-236BC11CFF8D}"/>
          </ac:spMkLst>
        </pc:spChg>
        <pc:spChg chg="add del">
          <ac:chgData name="Silvi Pandey" userId="S::silvi_pandey@mfe.berkeley.edu::2d231092-3269-429e-a10f-576235919c04" providerId="AD" clId="Web-{54FCC055-8D1D-E9D5-3D44-FEEE5F417B9A}" dt="2020-10-12T19:32:23.214" v="502"/>
          <ac:spMkLst>
            <pc:docMk/>
            <pc:sldMk cId="336434619" sldId="269"/>
            <ac:spMk id="55" creationId="{8ED8709F-C7C0-4C34-A7CB-1CAC887EBF4C}"/>
          </ac:spMkLst>
        </pc:spChg>
        <pc:spChg chg="add del">
          <ac:chgData name="Silvi Pandey" userId="S::silvi_pandey@mfe.berkeley.edu::2d231092-3269-429e-a10f-576235919c04" providerId="AD" clId="Web-{54FCC055-8D1D-E9D5-3D44-FEEE5F417B9A}" dt="2020-10-12T19:32:23.214" v="502"/>
          <ac:spMkLst>
            <pc:docMk/>
            <pc:sldMk cId="336434619" sldId="269"/>
            <ac:spMk id="56" creationId="{062A8032-6560-4E26-B146-0212F84E294E}"/>
          </ac:spMkLst>
        </pc:spChg>
        <pc:spChg chg="add del mod">
          <ac:chgData name="Silvi Pandey" userId="S::silvi_pandey@mfe.berkeley.edu::2d231092-3269-429e-a10f-576235919c04" providerId="AD" clId="Web-{54FCC055-8D1D-E9D5-3D44-FEEE5F417B9A}" dt="2020-10-12T19:31:17.148" v="492"/>
          <ac:spMkLst>
            <pc:docMk/>
            <pc:sldMk cId="336434619" sldId="269"/>
            <ac:spMk id="58" creationId="{C48AC66A-CA35-4B3F-8CC4-787C7D7CA4ED}"/>
          </ac:spMkLst>
        </pc:spChg>
        <pc:spChg chg="add del">
          <ac:chgData name="Silvi Pandey" userId="S::silvi_pandey@mfe.berkeley.edu::2d231092-3269-429e-a10f-576235919c04" providerId="AD" clId="Web-{54FCC055-8D1D-E9D5-3D44-FEEE5F417B9A}" dt="2020-10-12T19:32:17.245" v="499"/>
          <ac:spMkLst>
            <pc:docMk/>
            <pc:sldMk cId="336434619" sldId="269"/>
            <ac:spMk id="65" creationId="{17707B28-2F38-4C84-9445-C1AA9A70D6A7}"/>
          </ac:spMkLst>
        </pc:spChg>
        <pc:spChg chg="add del">
          <ac:chgData name="Silvi Pandey" userId="S::silvi_pandey@mfe.berkeley.edu::2d231092-3269-429e-a10f-576235919c04" providerId="AD" clId="Web-{54FCC055-8D1D-E9D5-3D44-FEEE5F417B9A}" dt="2020-10-12T19:32:17.245" v="499"/>
          <ac:spMkLst>
            <pc:docMk/>
            <pc:sldMk cId="336434619" sldId="269"/>
            <ac:spMk id="66" creationId="{2094B5A5-3C15-429B-B654-BF45CCA0780C}"/>
          </ac:spMkLst>
        </pc:spChg>
        <pc:spChg chg="add del">
          <ac:chgData name="Silvi Pandey" userId="S::silvi_pandey@mfe.berkeley.edu::2d231092-3269-429e-a10f-576235919c04" providerId="AD" clId="Web-{54FCC055-8D1D-E9D5-3D44-FEEE5F417B9A}" dt="2020-10-12T19:32:17.245" v="499"/>
          <ac:spMkLst>
            <pc:docMk/>
            <pc:sldMk cId="336434619" sldId="269"/>
            <ac:spMk id="77" creationId="{F7CB6650-0CD5-440C-806C-AD6D484D92D6}"/>
          </ac:spMkLst>
        </pc:spChg>
        <pc:spChg chg="add del">
          <ac:chgData name="Silvi Pandey" userId="S::silvi_pandey@mfe.berkeley.edu::2d231092-3269-429e-a10f-576235919c04" providerId="AD" clId="Web-{54FCC055-8D1D-E9D5-3D44-FEEE5F417B9A}" dt="2020-10-12T19:31:53.587" v="497"/>
          <ac:spMkLst>
            <pc:docMk/>
            <pc:sldMk cId="336434619" sldId="269"/>
            <ac:spMk id="78" creationId="{17707B28-2F38-4C84-9445-C1AA9A70D6A7}"/>
          </ac:spMkLst>
        </pc:spChg>
        <pc:spChg chg="add del">
          <ac:chgData name="Silvi Pandey" userId="S::silvi_pandey@mfe.berkeley.edu::2d231092-3269-429e-a10f-576235919c04" providerId="AD" clId="Web-{54FCC055-8D1D-E9D5-3D44-FEEE5F417B9A}" dt="2020-10-12T19:32:17.245" v="499"/>
          <ac:spMkLst>
            <pc:docMk/>
            <pc:sldMk cId="336434619" sldId="269"/>
            <ac:spMk id="79" creationId="{A25B54F5-95D0-406D-8C09-236BC11CFF8D}"/>
          </ac:spMkLst>
        </pc:spChg>
        <pc:spChg chg="add del">
          <ac:chgData name="Silvi Pandey" userId="S::silvi_pandey@mfe.berkeley.edu::2d231092-3269-429e-a10f-576235919c04" providerId="AD" clId="Web-{54FCC055-8D1D-E9D5-3D44-FEEE5F417B9A}" dt="2020-10-12T19:31:53.587" v="497"/>
          <ac:spMkLst>
            <pc:docMk/>
            <pc:sldMk cId="336434619" sldId="269"/>
            <ac:spMk id="80" creationId="{2C71BEEE-2A04-4630-8841-1AE546F1FECD}"/>
          </ac:spMkLst>
        </pc:spChg>
        <pc:spChg chg="add del">
          <ac:chgData name="Silvi Pandey" userId="S::silvi_pandey@mfe.berkeley.edu::2d231092-3269-429e-a10f-576235919c04" providerId="AD" clId="Web-{54FCC055-8D1D-E9D5-3D44-FEEE5F417B9A}" dt="2020-10-12T19:32:17.245" v="499"/>
          <ac:spMkLst>
            <pc:docMk/>
            <pc:sldMk cId="336434619" sldId="269"/>
            <ac:spMk id="81" creationId="{8ED8709F-C7C0-4C34-A7CB-1CAC887EBF4C}"/>
          </ac:spMkLst>
        </pc:spChg>
        <pc:spChg chg="add del">
          <ac:chgData name="Silvi Pandey" userId="S::silvi_pandey@mfe.berkeley.edu::2d231092-3269-429e-a10f-576235919c04" providerId="AD" clId="Web-{54FCC055-8D1D-E9D5-3D44-FEEE5F417B9A}" dt="2020-10-12T19:31:53.587" v="497"/>
          <ac:spMkLst>
            <pc:docMk/>
            <pc:sldMk cId="336434619" sldId="269"/>
            <ac:spMk id="82" creationId="{30E60FE8-A77A-44EE-B7E3-81B01B837200}"/>
          </ac:spMkLst>
        </pc:spChg>
        <pc:spChg chg="add del">
          <ac:chgData name="Silvi Pandey" userId="S::silvi_pandey@mfe.berkeley.edu::2d231092-3269-429e-a10f-576235919c04" providerId="AD" clId="Web-{54FCC055-8D1D-E9D5-3D44-FEEE5F417B9A}" dt="2020-10-12T19:32:17.245" v="499"/>
          <ac:spMkLst>
            <pc:docMk/>
            <pc:sldMk cId="336434619" sldId="269"/>
            <ac:spMk id="83" creationId="{062A8032-6560-4E26-B146-0212F84E294E}"/>
          </ac:spMkLst>
        </pc:spChg>
        <pc:spChg chg="add del">
          <ac:chgData name="Silvi Pandey" userId="S::silvi_pandey@mfe.berkeley.edu::2d231092-3269-429e-a10f-576235919c04" providerId="AD" clId="Web-{54FCC055-8D1D-E9D5-3D44-FEEE5F417B9A}" dt="2020-10-12T19:31:53.587" v="497"/>
          <ac:spMkLst>
            <pc:docMk/>
            <pc:sldMk cId="336434619" sldId="269"/>
            <ac:spMk id="84" creationId="{8412B22F-25D2-40A9-BC17-BA6104E036D9}"/>
          </ac:spMkLst>
        </pc:spChg>
        <pc:spChg chg="add del">
          <ac:chgData name="Silvi Pandey" userId="S::silvi_pandey@mfe.berkeley.edu::2d231092-3269-429e-a10f-576235919c04" providerId="AD" clId="Web-{54FCC055-8D1D-E9D5-3D44-FEEE5F417B9A}" dt="2020-10-12T19:31:53.587" v="497"/>
          <ac:spMkLst>
            <pc:docMk/>
            <pc:sldMk cId="336434619" sldId="269"/>
            <ac:spMk id="86" creationId="{C03626F0-2392-4179-A852-925A78C9D6EC}"/>
          </ac:spMkLst>
        </pc:spChg>
        <pc:spChg chg="add del">
          <ac:chgData name="Silvi Pandey" userId="S::silvi_pandey@mfe.berkeley.edu::2d231092-3269-429e-a10f-576235919c04" providerId="AD" clId="Web-{54FCC055-8D1D-E9D5-3D44-FEEE5F417B9A}" dt="2020-10-12T19:32:23.136" v="501"/>
          <ac:spMkLst>
            <pc:docMk/>
            <pc:sldMk cId="336434619" sldId="269"/>
            <ac:spMk id="87" creationId="{17707B28-2F38-4C84-9445-C1AA9A70D6A7}"/>
          </ac:spMkLst>
        </pc:spChg>
        <pc:spChg chg="add del">
          <ac:chgData name="Silvi Pandey" userId="S::silvi_pandey@mfe.berkeley.edu::2d231092-3269-429e-a10f-576235919c04" providerId="AD" clId="Web-{54FCC055-8D1D-E9D5-3D44-FEEE5F417B9A}" dt="2020-10-12T19:31:53.587" v="497"/>
          <ac:spMkLst>
            <pc:docMk/>
            <pc:sldMk cId="336434619" sldId="269"/>
            <ac:spMk id="88" creationId="{062EBB84-F459-4D04-91C5-290D60EF3A5C}"/>
          </ac:spMkLst>
        </pc:spChg>
        <pc:spChg chg="add del">
          <ac:chgData name="Silvi Pandey" userId="S::silvi_pandey@mfe.berkeley.edu::2d231092-3269-429e-a10f-576235919c04" providerId="AD" clId="Web-{54FCC055-8D1D-E9D5-3D44-FEEE5F417B9A}" dt="2020-10-12T19:33:30.109" v="552"/>
          <ac:spMkLst>
            <pc:docMk/>
            <pc:sldMk cId="336434619" sldId="269"/>
            <ac:spMk id="90" creationId="{1286F636-668F-4D6D-82E9-73203A7D4409}"/>
          </ac:spMkLst>
        </pc:spChg>
        <pc:spChg chg="add del">
          <ac:chgData name="Silvi Pandey" userId="S::silvi_pandey@mfe.berkeley.edu::2d231092-3269-429e-a10f-576235919c04" providerId="AD" clId="Web-{54FCC055-8D1D-E9D5-3D44-FEEE5F417B9A}" dt="2020-10-12T19:33:30.109" v="552"/>
          <ac:spMkLst>
            <pc:docMk/>
            <pc:sldMk cId="336434619" sldId="269"/>
            <ac:spMk id="91" creationId="{AF10A03D-B8D7-4106-B452-8F3C7146223A}"/>
          </ac:spMkLst>
        </pc:spChg>
        <pc:spChg chg="add del">
          <ac:chgData name="Silvi Pandey" userId="S::silvi_pandey@mfe.berkeley.edu::2d231092-3269-429e-a10f-576235919c04" providerId="AD" clId="Web-{54FCC055-8D1D-E9D5-3D44-FEEE5F417B9A}" dt="2020-10-12T19:33:30.109" v="552"/>
          <ac:spMkLst>
            <pc:docMk/>
            <pc:sldMk cId="336434619" sldId="269"/>
            <ac:spMk id="92" creationId="{65159176-5854-41AA-8779-1E39496D3889}"/>
          </ac:spMkLst>
        </pc:spChg>
        <pc:spChg chg="add del">
          <ac:chgData name="Silvi Pandey" userId="S::silvi_pandey@mfe.berkeley.edu::2d231092-3269-429e-a10f-576235919c04" providerId="AD" clId="Web-{54FCC055-8D1D-E9D5-3D44-FEEE5F417B9A}" dt="2020-10-12T19:33:30.109" v="552"/>
          <ac:spMkLst>
            <pc:docMk/>
            <pc:sldMk cId="336434619" sldId="269"/>
            <ac:spMk id="93" creationId="{D2FA54D7-F682-4168-A15B-6262BF16ABBC}"/>
          </ac:spMkLst>
        </pc:spChg>
        <pc:spChg chg="add del">
          <ac:chgData name="Silvi Pandey" userId="S::silvi_pandey@mfe.berkeley.edu::2d231092-3269-429e-a10f-576235919c04" providerId="AD" clId="Web-{54FCC055-8D1D-E9D5-3D44-FEEE5F417B9A}" dt="2020-10-12T19:33:30.109" v="552"/>
          <ac:spMkLst>
            <pc:docMk/>
            <pc:sldMk cId="336434619" sldId="269"/>
            <ac:spMk id="94" creationId="{439C4658-FDF2-4373-8344-47DA03B04310}"/>
          </ac:spMkLst>
        </pc:spChg>
        <pc:spChg chg="add del">
          <ac:chgData name="Silvi Pandey" userId="S::silvi_pandey@mfe.berkeley.edu::2d231092-3269-429e-a10f-576235919c04" providerId="AD" clId="Web-{54FCC055-8D1D-E9D5-3D44-FEEE5F417B9A}" dt="2020-10-12T19:33:30.109" v="552"/>
          <ac:spMkLst>
            <pc:docMk/>
            <pc:sldMk cId="336434619" sldId="269"/>
            <ac:spMk id="95" creationId="{C0246788-5559-4236-B1FF-BE8D221042CC}"/>
          </ac:spMkLst>
        </pc:spChg>
        <pc:spChg chg="add del">
          <ac:chgData name="Silvi Pandey" userId="S::silvi_pandey@mfe.berkeley.edu::2d231092-3269-429e-a10f-576235919c04" providerId="AD" clId="Web-{54FCC055-8D1D-E9D5-3D44-FEEE5F417B9A}" dt="2020-10-12T19:33:30.046" v="551"/>
          <ac:spMkLst>
            <pc:docMk/>
            <pc:sldMk cId="336434619" sldId="269"/>
            <ac:spMk id="98" creationId="{1286F636-668F-4D6D-82E9-73203A7D4409}"/>
          </ac:spMkLst>
        </pc:spChg>
        <pc:spChg chg="add">
          <ac:chgData name="Silvi Pandey" userId="S::silvi_pandey@mfe.berkeley.edu::2d231092-3269-429e-a10f-576235919c04" providerId="AD" clId="Web-{54FCC055-8D1D-E9D5-3D44-FEEE5F417B9A}" dt="2020-10-12T19:33:30.109" v="552"/>
          <ac:spMkLst>
            <pc:docMk/>
            <pc:sldMk cId="336434619" sldId="269"/>
            <ac:spMk id="110" creationId="{17707B28-2F38-4C84-9445-C1AA9A70D6A7}"/>
          </ac:spMkLst>
        </pc:spChg>
        <pc:spChg chg="add del">
          <ac:chgData name="Silvi Pandey" userId="S::silvi_pandey@mfe.berkeley.edu::2d231092-3269-429e-a10f-576235919c04" providerId="AD" clId="Web-{54FCC055-8D1D-E9D5-3D44-FEEE5F417B9A}" dt="2020-10-12T19:33:24.937" v="549"/>
          <ac:spMkLst>
            <pc:docMk/>
            <pc:sldMk cId="336434619" sldId="269"/>
            <ac:spMk id="111" creationId="{1286F636-668F-4D6D-82E9-73203A7D4409}"/>
          </ac:spMkLst>
        </pc:spChg>
        <pc:grpChg chg="add del">
          <ac:chgData name="Silvi Pandey" userId="S::silvi_pandey@mfe.berkeley.edu::2d231092-3269-429e-a10f-576235919c04" providerId="AD" clId="Web-{54FCC055-8D1D-E9D5-3D44-FEEE5F417B9A}" dt="2020-10-12T19:28:54.342" v="456"/>
          <ac:grpSpMkLst>
            <pc:docMk/>
            <pc:sldMk cId="336434619" sldId="269"/>
            <ac:grpSpMk id="13" creationId="{623A82C8-0070-4018-9AD8-D44F49C9AB94}"/>
          </ac:grpSpMkLst>
        </pc:grpChg>
        <pc:grpChg chg="add del">
          <ac:chgData name="Silvi Pandey" userId="S::silvi_pandey@mfe.berkeley.edu::2d231092-3269-429e-a10f-576235919c04" providerId="AD" clId="Web-{54FCC055-8D1D-E9D5-3D44-FEEE5F417B9A}" dt="2020-10-12T19:28:58.061" v="458"/>
          <ac:grpSpMkLst>
            <pc:docMk/>
            <pc:sldMk cId="336434619" sldId="269"/>
            <ac:grpSpMk id="15" creationId="{1B4BB704-DAE6-4EA5-9D27-3C8564A5A3BA}"/>
          </ac:grpSpMkLst>
        </pc:grpChg>
        <pc:grpChg chg="add del">
          <ac:chgData name="Silvi Pandey" userId="S::silvi_pandey@mfe.berkeley.edu::2d231092-3269-429e-a10f-576235919c04" providerId="AD" clId="Web-{54FCC055-8D1D-E9D5-3D44-FEEE5F417B9A}" dt="2020-10-12T19:28:49.623" v="454"/>
          <ac:grpSpMkLst>
            <pc:docMk/>
            <pc:sldMk cId="336434619" sldId="269"/>
            <ac:grpSpMk id="16" creationId="{623A82C8-0070-4018-9AD8-D44F49C9AB94}"/>
          </ac:grpSpMkLst>
        </pc:grpChg>
        <pc:grpChg chg="add del">
          <ac:chgData name="Silvi Pandey" userId="S::silvi_pandey@mfe.berkeley.edu::2d231092-3269-429e-a10f-576235919c04" providerId="AD" clId="Web-{54FCC055-8D1D-E9D5-3D44-FEEE5F417B9A}" dt="2020-10-12T19:29:09.858" v="460"/>
          <ac:grpSpMkLst>
            <pc:docMk/>
            <pc:sldMk cId="336434619" sldId="269"/>
            <ac:grpSpMk id="34" creationId="{02692A53-0FE2-462A-9D11-1071D6DA039E}"/>
          </ac:grpSpMkLst>
        </pc:grpChg>
        <pc:grpChg chg="add del">
          <ac:chgData name="Silvi Pandey" userId="S::silvi_pandey@mfe.berkeley.edu::2d231092-3269-429e-a10f-576235919c04" providerId="AD" clId="Web-{54FCC055-8D1D-E9D5-3D44-FEEE5F417B9A}" dt="2020-10-12T19:29:16.906" v="462"/>
          <ac:grpSpMkLst>
            <pc:docMk/>
            <pc:sldMk cId="336434619" sldId="269"/>
            <ac:grpSpMk id="43" creationId="{623A82C8-0070-4018-9AD8-D44F49C9AB94}"/>
          </ac:grpSpMkLst>
        </pc:grpChg>
        <pc:grpChg chg="add del">
          <ac:chgData name="Silvi Pandey" userId="S::silvi_pandey@mfe.berkeley.edu::2d231092-3269-429e-a10f-576235919c04" providerId="AD" clId="Web-{54FCC055-8D1D-E9D5-3D44-FEEE5F417B9A}" dt="2020-10-12T19:32:23.214" v="502"/>
          <ac:grpSpMkLst>
            <pc:docMk/>
            <pc:sldMk cId="336434619" sldId="269"/>
            <ac:grpSpMk id="50" creationId="{02692A53-0FE2-462A-9D11-1071D6DA039E}"/>
          </ac:grpSpMkLst>
        </pc:grpChg>
        <pc:grpChg chg="add del">
          <ac:chgData name="Silvi Pandey" userId="S::silvi_pandey@mfe.berkeley.edu::2d231092-3269-429e-a10f-576235919c04" providerId="AD" clId="Web-{54FCC055-8D1D-E9D5-3D44-FEEE5F417B9A}" dt="2020-10-12T19:32:17.245" v="499"/>
          <ac:grpSpMkLst>
            <pc:docMk/>
            <pc:sldMk cId="336434619" sldId="269"/>
            <ac:grpSpMk id="64" creationId="{02692A53-0FE2-462A-9D11-1071D6DA039E}"/>
          </ac:grpSpMkLst>
        </pc:grpChg>
        <pc:grpChg chg="add del">
          <ac:chgData name="Silvi Pandey" userId="S::silvi_pandey@mfe.berkeley.edu::2d231092-3269-429e-a10f-576235919c04" providerId="AD" clId="Web-{54FCC055-8D1D-E9D5-3D44-FEEE5F417B9A}" dt="2020-10-12T19:31:53.587" v="497"/>
          <ac:grpSpMkLst>
            <pc:docMk/>
            <pc:sldMk cId="336434619" sldId="269"/>
            <ac:grpSpMk id="67" creationId="{02692A53-0FE2-462A-9D11-1071D6DA039E}"/>
          </ac:grpSpMkLst>
        </pc:grpChg>
        <pc:grpChg chg="add del">
          <ac:chgData name="Silvi Pandey" userId="S::silvi_pandey@mfe.berkeley.edu::2d231092-3269-429e-a10f-576235919c04" providerId="AD" clId="Web-{54FCC055-8D1D-E9D5-3D44-FEEE5F417B9A}" dt="2020-10-12T19:32:23.136" v="501"/>
          <ac:grpSpMkLst>
            <pc:docMk/>
            <pc:sldMk cId="336434619" sldId="269"/>
            <ac:grpSpMk id="85" creationId="{02692A53-0FE2-462A-9D11-1071D6DA039E}"/>
          </ac:grpSpMkLst>
        </pc:grpChg>
        <pc:grpChg chg="add del">
          <ac:chgData name="Silvi Pandey" userId="S::silvi_pandey@mfe.berkeley.edu::2d231092-3269-429e-a10f-576235919c04" providerId="AD" clId="Web-{54FCC055-8D1D-E9D5-3D44-FEEE5F417B9A}" dt="2020-10-12T19:33:30.109" v="552"/>
          <ac:grpSpMkLst>
            <pc:docMk/>
            <pc:sldMk cId="336434619" sldId="269"/>
            <ac:grpSpMk id="89" creationId="{623A82C8-0070-4018-9AD8-D44F49C9AB94}"/>
          </ac:grpSpMkLst>
        </pc:grpChg>
        <pc:grpChg chg="add del">
          <ac:chgData name="Silvi Pandey" userId="S::silvi_pandey@mfe.berkeley.edu::2d231092-3269-429e-a10f-576235919c04" providerId="AD" clId="Web-{54FCC055-8D1D-E9D5-3D44-FEEE5F417B9A}" dt="2020-10-12T19:33:30.046" v="551"/>
          <ac:grpSpMkLst>
            <pc:docMk/>
            <pc:sldMk cId="336434619" sldId="269"/>
            <ac:grpSpMk id="97" creationId="{623A82C8-0070-4018-9AD8-D44F49C9AB94}"/>
          </ac:grpSpMkLst>
        </pc:grpChg>
        <pc:grpChg chg="add">
          <ac:chgData name="Silvi Pandey" userId="S::silvi_pandey@mfe.berkeley.edu::2d231092-3269-429e-a10f-576235919c04" providerId="AD" clId="Web-{54FCC055-8D1D-E9D5-3D44-FEEE5F417B9A}" dt="2020-10-12T19:33:30.109" v="552"/>
          <ac:grpSpMkLst>
            <pc:docMk/>
            <pc:sldMk cId="336434619" sldId="269"/>
            <ac:grpSpMk id="99" creationId="{02692A53-0FE2-462A-9D11-1071D6DA039E}"/>
          </ac:grpSpMkLst>
        </pc:grpChg>
        <pc:grpChg chg="add del">
          <ac:chgData name="Silvi Pandey" userId="S::silvi_pandey@mfe.berkeley.edu::2d231092-3269-429e-a10f-576235919c04" providerId="AD" clId="Web-{54FCC055-8D1D-E9D5-3D44-FEEE5F417B9A}" dt="2020-10-12T19:33:24.937" v="549"/>
          <ac:grpSpMkLst>
            <pc:docMk/>
            <pc:sldMk cId="336434619" sldId="269"/>
            <ac:grpSpMk id="100" creationId="{623A82C8-0070-4018-9AD8-D44F49C9AB94}"/>
          </ac:grpSpMkLst>
        </pc:grpChg>
        <pc:picChg chg="add del mod ord">
          <ac:chgData name="Silvi Pandey" userId="S::silvi_pandey@mfe.berkeley.edu::2d231092-3269-429e-a10f-576235919c04" providerId="AD" clId="Web-{54FCC055-8D1D-E9D5-3D44-FEEE5F417B9A}" dt="2020-10-12T19:27:24.868" v="448"/>
          <ac:picMkLst>
            <pc:docMk/>
            <pc:sldMk cId="336434619" sldId="269"/>
            <ac:picMk id="5" creationId="{277431F1-CFEC-4380-A245-4F9ACE4E51A4}"/>
          </ac:picMkLst>
        </pc:picChg>
        <pc:picChg chg="add del mod ord">
          <ac:chgData name="Silvi Pandey" userId="S::silvi_pandey@mfe.berkeley.edu::2d231092-3269-429e-a10f-576235919c04" providerId="AD" clId="Web-{54FCC055-8D1D-E9D5-3D44-FEEE5F417B9A}" dt="2020-10-12T19:31:05.084" v="490"/>
          <ac:picMkLst>
            <pc:docMk/>
            <pc:sldMk cId="336434619" sldId="269"/>
            <ac:picMk id="8" creationId="{2DF281ED-8617-4819-A642-A5F0FF2872B7}"/>
          </ac:picMkLst>
        </pc:picChg>
        <pc:picChg chg="add del mod ord">
          <ac:chgData name="Silvi Pandey" userId="S::silvi_pandey@mfe.berkeley.edu::2d231092-3269-429e-a10f-576235919c04" providerId="AD" clId="Web-{54FCC055-8D1D-E9D5-3D44-FEEE5F417B9A}" dt="2020-10-12T19:31:04.256" v="489"/>
          <ac:picMkLst>
            <pc:docMk/>
            <pc:sldMk cId="336434619" sldId="269"/>
            <ac:picMk id="9" creationId="{67984F26-C0DF-4E62-9DBF-D96083A7865C}"/>
          </ac:picMkLst>
        </pc:picChg>
        <pc:picChg chg="add del mod ord">
          <ac:chgData name="Silvi Pandey" userId="S::silvi_pandey@mfe.berkeley.edu::2d231092-3269-429e-a10f-576235919c04" providerId="AD" clId="Web-{54FCC055-8D1D-E9D5-3D44-FEEE5F417B9A}" dt="2020-10-12T19:30:32.535" v="485"/>
          <ac:picMkLst>
            <pc:docMk/>
            <pc:sldMk cId="336434619" sldId="269"/>
            <ac:picMk id="10" creationId="{A9B3E683-BF7A-45CC-833A-B2758A58AD75}"/>
          </ac:picMkLst>
        </pc:picChg>
        <pc:picChg chg="add del mod ord">
          <ac:chgData name="Silvi Pandey" userId="S::silvi_pandey@mfe.berkeley.edu::2d231092-3269-429e-a10f-576235919c04" providerId="AD" clId="Web-{54FCC055-8D1D-E9D5-3D44-FEEE5F417B9A}" dt="2020-10-12T19:31:05.084" v="491"/>
          <ac:picMkLst>
            <pc:docMk/>
            <pc:sldMk cId="336434619" sldId="269"/>
            <ac:picMk id="11" creationId="{8249B955-823E-4F55-A490-3173861EF348}"/>
          </ac:picMkLst>
        </pc:picChg>
        <pc:picChg chg="add del mod">
          <ac:chgData name="Silvi Pandey" userId="S::silvi_pandey@mfe.berkeley.edu::2d231092-3269-429e-a10f-576235919c04" providerId="AD" clId="Web-{54FCC055-8D1D-E9D5-3D44-FEEE5F417B9A}" dt="2020-10-12T19:31:04.256" v="488"/>
          <ac:picMkLst>
            <pc:docMk/>
            <pc:sldMk cId="336434619" sldId="269"/>
            <ac:picMk id="12" creationId="{31227BF4-79E6-4ADF-8140-D341C1BABF86}"/>
          </ac:picMkLst>
        </pc:picChg>
        <pc:picChg chg="add mod ord">
          <ac:chgData name="Silvi Pandey" userId="S::silvi_pandey@mfe.berkeley.edu::2d231092-3269-429e-a10f-576235919c04" providerId="AD" clId="Web-{54FCC055-8D1D-E9D5-3D44-FEEE5F417B9A}" dt="2020-10-12T19:33:30.109" v="552"/>
          <ac:picMkLst>
            <pc:docMk/>
            <pc:sldMk cId="336434619" sldId="269"/>
            <ac:picMk id="59" creationId="{B0D60219-61DF-4CCB-BA48-90EDBE1C2A6D}"/>
          </ac:picMkLst>
        </pc:picChg>
        <pc:picChg chg="add mod ord">
          <ac:chgData name="Silvi Pandey" userId="S::silvi_pandey@mfe.berkeley.edu::2d231092-3269-429e-a10f-576235919c04" providerId="AD" clId="Web-{54FCC055-8D1D-E9D5-3D44-FEEE5F417B9A}" dt="2020-10-12T19:33:30.109" v="552"/>
          <ac:picMkLst>
            <pc:docMk/>
            <pc:sldMk cId="336434619" sldId="269"/>
            <ac:picMk id="60" creationId="{CEE46F74-2BFF-4834-A561-6191AC56A8BA}"/>
          </ac:picMkLst>
        </pc:picChg>
        <pc:picChg chg="add mod ord">
          <ac:chgData name="Silvi Pandey" userId="S::silvi_pandey@mfe.berkeley.edu::2d231092-3269-429e-a10f-576235919c04" providerId="AD" clId="Web-{54FCC055-8D1D-E9D5-3D44-FEEE5F417B9A}" dt="2020-10-12T19:33:30.109" v="552"/>
          <ac:picMkLst>
            <pc:docMk/>
            <pc:sldMk cId="336434619" sldId="269"/>
            <ac:picMk id="61" creationId="{32A163AD-4438-44E9-9E51-14AEECFA65D9}"/>
          </ac:picMkLst>
        </pc:picChg>
        <pc:picChg chg="add mod ord">
          <ac:chgData name="Silvi Pandey" userId="S::silvi_pandey@mfe.berkeley.edu::2d231092-3269-429e-a10f-576235919c04" providerId="AD" clId="Web-{54FCC055-8D1D-E9D5-3D44-FEEE5F417B9A}" dt="2020-10-12T19:33:30.109" v="552"/>
          <ac:picMkLst>
            <pc:docMk/>
            <pc:sldMk cId="336434619" sldId="269"/>
            <ac:picMk id="62" creationId="{38ECF46E-ED46-4A98-8579-9CC73FA99201}"/>
          </ac:picMkLst>
        </pc:picChg>
      </pc:sldChg>
    </pc:docChg>
  </pc:docChgLst>
  <pc:docChgLst>
    <pc:chgData name="Manish Chalana" userId="S::manish_chalana@mfe.berkeley.edu::6b008ae0-35e8-4dbd-9441-142341ec2855" providerId="AD" clId="Web-{02EE8D20-720B-5437-E535-C449DBB4A27C}"/>
    <pc:docChg chg="addSld modSld">
      <pc:chgData name="Manish Chalana" userId="S::manish_chalana@mfe.berkeley.edu::6b008ae0-35e8-4dbd-9441-142341ec2855" providerId="AD" clId="Web-{02EE8D20-720B-5437-E535-C449DBB4A27C}" dt="2020-10-12T03:00:24.698" v="67" actId="20577"/>
      <pc:docMkLst>
        <pc:docMk/>
      </pc:docMkLst>
      <pc:sldChg chg="modSp">
        <pc:chgData name="Manish Chalana" userId="S::manish_chalana@mfe.berkeley.edu::6b008ae0-35e8-4dbd-9441-142341ec2855" providerId="AD" clId="Web-{02EE8D20-720B-5437-E535-C449DBB4A27C}" dt="2020-10-12T02:52:45.291" v="14" actId="20577"/>
        <pc:sldMkLst>
          <pc:docMk/>
          <pc:sldMk cId="3292914188" sldId="257"/>
        </pc:sldMkLst>
        <pc:spChg chg="mod">
          <ac:chgData name="Manish Chalana" userId="S::manish_chalana@mfe.berkeley.edu::6b008ae0-35e8-4dbd-9441-142341ec2855" providerId="AD" clId="Web-{02EE8D20-720B-5437-E535-C449DBB4A27C}" dt="2020-10-12T02:52:45.291" v="14" actId="20577"/>
          <ac:spMkLst>
            <pc:docMk/>
            <pc:sldMk cId="3292914188" sldId="257"/>
            <ac:spMk id="2" creationId="{E862A5E1-CEF5-48D3-9D47-2990A4ADF4E5}"/>
          </ac:spMkLst>
        </pc:spChg>
      </pc:sldChg>
      <pc:sldChg chg="addSp delSp modSp new">
        <pc:chgData name="Manish Chalana" userId="S::manish_chalana@mfe.berkeley.edu::6b008ae0-35e8-4dbd-9441-142341ec2855" providerId="AD" clId="Web-{02EE8D20-720B-5437-E535-C449DBB4A27C}" dt="2020-10-12T03:00:24.698" v="67" actId="20577"/>
        <pc:sldMkLst>
          <pc:docMk/>
          <pc:sldMk cId="4261958124" sldId="259"/>
        </pc:sldMkLst>
        <pc:spChg chg="mod">
          <ac:chgData name="Manish Chalana" userId="S::manish_chalana@mfe.berkeley.edu::6b008ae0-35e8-4dbd-9441-142341ec2855" providerId="AD" clId="Web-{02EE8D20-720B-5437-E535-C449DBB4A27C}" dt="2020-10-12T03:00:24.698" v="67" actId="20577"/>
          <ac:spMkLst>
            <pc:docMk/>
            <pc:sldMk cId="4261958124" sldId="259"/>
            <ac:spMk id="2" creationId="{1877C980-9151-41D3-9149-47B33EBCFCF6}"/>
          </ac:spMkLst>
        </pc:spChg>
        <pc:spChg chg="del">
          <ac:chgData name="Manish Chalana" userId="S::manish_chalana@mfe.berkeley.edu::6b008ae0-35e8-4dbd-9441-142341ec2855" providerId="AD" clId="Web-{02EE8D20-720B-5437-E535-C449DBB4A27C}" dt="2020-10-12T02:56:23.700" v="17"/>
          <ac:spMkLst>
            <pc:docMk/>
            <pc:sldMk cId="4261958124" sldId="259"/>
            <ac:spMk id="3" creationId="{4B18D6A8-04F4-4DD2-B94C-DB04D7FDA109}"/>
          </ac:spMkLst>
        </pc:spChg>
        <pc:spChg chg="del">
          <ac:chgData name="Manish Chalana" userId="S::manish_chalana@mfe.berkeley.edu::6b008ae0-35e8-4dbd-9441-142341ec2855" providerId="AD" clId="Web-{02EE8D20-720B-5437-E535-C449DBB4A27C}" dt="2020-10-12T02:59:34.664" v="46"/>
          <ac:spMkLst>
            <pc:docMk/>
            <pc:sldMk cId="4261958124" sldId="259"/>
            <ac:spMk id="4" creationId="{67A0A818-6C2E-41F6-A48A-3A225395C762}"/>
          </ac:spMkLst>
        </pc:spChg>
        <pc:spChg chg="add del mod">
          <ac:chgData name="Manish Chalana" userId="S::manish_chalana@mfe.berkeley.edu::6b008ae0-35e8-4dbd-9441-142341ec2855" providerId="AD" clId="Web-{02EE8D20-720B-5437-E535-C449DBB4A27C}" dt="2020-10-12T02:57:25.469" v="23"/>
          <ac:spMkLst>
            <pc:docMk/>
            <pc:sldMk cId="4261958124" sldId="259"/>
            <ac:spMk id="7" creationId="{941A48C4-FD53-46CA-A0F3-E0B2CF1E43E8}"/>
          </ac:spMkLst>
        </pc:spChg>
        <pc:spChg chg="add mod">
          <ac:chgData name="Manish Chalana" userId="S::manish_chalana@mfe.berkeley.edu::6b008ae0-35e8-4dbd-9441-142341ec2855" providerId="AD" clId="Web-{02EE8D20-720B-5437-E535-C449DBB4A27C}" dt="2020-10-12T02:57:28.470" v="24"/>
          <ac:spMkLst>
            <pc:docMk/>
            <pc:sldMk cId="4261958124" sldId="259"/>
            <ac:spMk id="17" creationId="{99D509DA-5A04-4FC2-813B-DEA7FDE7C98A}"/>
          </ac:spMkLst>
        </pc:spChg>
        <pc:graphicFrameChg chg="add del mod ord modGraphic">
          <ac:chgData name="Manish Chalana" userId="S::manish_chalana@mfe.berkeley.edu::6b008ae0-35e8-4dbd-9441-142341ec2855" providerId="AD" clId="Web-{02EE8D20-720B-5437-E535-C449DBB4A27C}" dt="2020-10-12T02:57:28.470" v="24"/>
          <ac:graphicFrameMkLst>
            <pc:docMk/>
            <pc:sldMk cId="4261958124" sldId="259"/>
            <ac:graphicFrameMk id="9" creationId="{EDF5004A-BDAE-4DA1-98F6-31DD9495071F}"/>
          </ac:graphicFrameMkLst>
        </pc:graphicFrameChg>
        <pc:picChg chg="add del mod ord">
          <ac:chgData name="Manish Chalana" userId="S::manish_chalana@mfe.berkeley.edu::6b008ae0-35e8-4dbd-9441-142341ec2855" providerId="AD" clId="Web-{02EE8D20-720B-5437-E535-C449DBB4A27C}" dt="2020-10-12T02:57:10.937" v="20"/>
          <ac:picMkLst>
            <pc:docMk/>
            <pc:sldMk cId="4261958124" sldId="259"/>
            <ac:picMk id="5" creationId="{F08C8D4D-80DF-4F37-994B-829452ECDAE4}"/>
          </ac:picMkLst>
        </pc:picChg>
        <pc:picChg chg="add del mod ord">
          <ac:chgData name="Manish Chalana" userId="S::manish_chalana@mfe.berkeley.edu::6b008ae0-35e8-4dbd-9441-142341ec2855" providerId="AD" clId="Web-{02EE8D20-720B-5437-E535-C449DBB4A27C}" dt="2020-10-12T02:57:17.422" v="22"/>
          <ac:picMkLst>
            <pc:docMk/>
            <pc:sldMk cId="4261958124" sldId="259"/>
            <ac:picMk id="8" creationId="{440C30C4-5DF6-441F-99C5-3F1B3256207B}"/>
          </ac:picMkLst>
        </pc:picChg>
      </pc:sldChg>
    </pc:docChg>
  </pc:docChgLst>
  <pc:docChgLst>
    <pc:chgData name="Silvi Pandey" userId="S::silvi_pandey@mfe.berkeley.edu::2d231092-3269-429e-a10f-576235919c04" providerId="AD" clId="Web-{869F7A9E-C9A1-F36C-FBFF-8457C4C1B4D4}"/>
    <pc:docChg chg="modSld">
      <pc:chgData name="Silvi Pandey" userId="S::silvi_pandey@mfe.berkeley.edu::2d231092-3269-429e-a10f-576235919c04" providerId="AD" clId="Web-{869F7A9E-C9A1-F36C-FBFF-8457C4C1B4D4}" dt="2020-10-12T22:20:59.616" v="6"/>
      <pc:docMkLst>
        <pc:docMk/>
      </pc:docMkLst>
      <pc:sldChg chg="addSp delSp modSp">
        <pc:chgData name="Silvi Pandey" userId="S::silvi_pandey@mfe.berkeley.edu::2d231092-3269-429e-a10f-576235919c04" providerId="AD" clId="Web-{869F7A9E-C9A1-F36C-FBFF-8457C4C1B4D4}" dt="2020-10-12T22:20:59.616" v="6"/>
        <pc:sldMkLst>
          <pc:docMk/>
          <pc:sldMk cId="336434619" sldId="269"/>
        </pc:sldMkLst>
        <pc:spChg chg="add del mod">
          <ac:chgData name="Silvi Pandey" userId="S::silvi_pandey@mfe.berkeley.edu::2d231092-3269-429e-a10f-576235919c04" providerId="AD" clId="Web-{869F7A9E-C9A1-F36C-FBFF-8457C4C1B4D4}" dt="2020-10-12T22:20:59.429" v="4"/>
          <ac:spMkLst>
            <pc:docMk/>
            <pc:sldMk cId="336434619" sldId="269"/>
            <ac:spMk id="5" creationId="{719B963C-5CB0-4D0A-ABB0-0EB444DD5109}"/>
          </ac:spMkLst>
        </pc:spChg>
        <pc:picChg chg="del">
          <ac:chgData name="Silvi Pandey" userId="S::silvi_pandey@mfe.berkeley.edu::2d231092-3269-429e-a10f-576235919c04" providerId="AD" clId="Web-{869F7A9E-C9A1-F36C-FBFF-8457C4C1B4D4}" dt="2020-10-12T22:20:06.957" v="2"/>
          <ac:picMkLst>
            <pc:docMk/>
            <pc:sldMk cId="336434619" sldId="269"/>
            <ac:picMk id="6" creationId="{EFEEADF3-F45D-4F59-B3FD-812E4486E6DB}"/>
          </ac:picMkLst>
        </pc:picChg>
        <pc:picChg chg="del">
          <ac:chgData name="Silvi Pandey" userId="S::silvi_pandey@mfe.berkeley.edu::2d231092-3269-429e-a10f-576235919c04" providerId="AD" clId="Web-{869F7A9E-C9A1-F36C-FBFF-8457C4C1B4D4}" dt="2020-10-12T22:20:06.957" v="3"/>
          <ac:picMkLst>
            <pc:docMk/>
            <pc:sldMk cId="336434619" sldId="269"/>
            <ac:picMk id="7" creationId="{81D6B46A-C773-4F11-B1B4-18A168CC4067}"/>
          </ac:picMkLst>
        </pc:picChg>
        <pc:picChg chg="del">
          <ac:chgData name="Silvi Pandey" userId="S::silvi_pandey@mfe.berkeley.edu::2d231092-3269-429e-a10f-576235919c04" providerId="AD" clId="Web-{869F7A9E-C9A1-F36C-FBFF-8457C4C1B4D4}" dt="2020-10-12T22:20:05.488" v="0"/>
          <ac:picMkLst>
            <pc:docMk/>
            <pc:sldMk cId="336434619" sldId="269"/>
            <ac:picMk id="8" creationId="{3E15EBFB-84CE-4032-95F3-EFE6CFA1F9B5}"/>
          </ac:picMkLst>
        </pc:picChg>
        <pc:picChg chg="del">
          <ac:chgData name="Silvi Pandey" userId="S::silvi_pandey@mfe.berkeley.edu::2d231092-3269-429e-a10f-576235919c04" providerId="AD" clId="Web-{869F7A9E-C9A1-F36C-FBFF-8457C4C1B4D4}" dt="2020-10-12T22:20:05.488" v="1"/>
          <ac:picMkLst>
            <pc:docMk/>
            <pc:sldMk cId="336434619" sldId="269"/>
            <ac:picMk id="9" creationId="{2992634F-1EA0-4F57-AEE3-45EE5BDF7A51}"/>
          </ac:picMkLst>
        </pc:picChg>
        <pc:picChg chg="add mod ord">
          <ac:chgData name="Silvi Pandey" userId="S::silvi_pandey@mfe.berkeley.edu::2d231092-3269-429e-a10f-576235919c04" providerId="AD" clId="Web-{869F7A9E-C9A1-F36C-FBFF-8457C4C1B4D4}" dt="2020-10-12T22:20:59.429" v="4"/>
          <ac:picMkLst>
            <pc:docMk/>
            <pc:sldMk cId="336434619" sldId="269"/>
            <ac:picMk id="10" creationId="{C958DCD0-1D3C-4F81-8523-0B3E34CA3C01}"/>
          </ac:picMkLst>
        </pc:picChg>
        <pc:picChg chg="add mod">
          <ac:chgData name="Silvi Pandey" userId="S::silvi_pandey@mfe.berkeley.edu::2d231092-3269-429e-a10f-576235919c04" providerId="AD" clId="Web-{869F7A9E-C9A1-F36C-FBFF-8457C4C1B4D4}" dt="2020-10-12T22:20:59.507" v="5"/>
          <ac:picMkLst>
            <pc:docMk/>
            <pc:sldMk cId="336434619" sldId="269"/>
            <ac:picMk id="11" creationId="{70E51CCE-2EE1-4E2D-B725-9406A0914318}"/>
          </ac:picMkLst>
        </pc:picChg>
        <pc:picChg chg="add mod">
          <ac:chgData name="Silvi Pandey" userId="S::silvi_pandey@mfe.berkeley.edu::2d231092-3269-429e-a10f-576235919c04" providerId="AD" clId="Web-{869F7A9E-C9A1-F36C-FBFF-8457C4C1B4D4}" dt="2020-10-12T22:20:59.616" v="6"/>
          <ac:picMkLst>
            <pc:docMk/>
            <pc:sldMk cId="336434619" sldId="269"/>
            <ac:picMk id="12" creationId="{2AB495CE-AD2A-41F6-9C1B-099C7BFBA271}"/>
          </ac:picMkLst>
        </pc:picChg>
      </pc:sldChg>
    </pc:docChg>
  </pc:docChgLst>
  <pc:docChgLst>
    <pc:chgData name="Silvi Pandey" userId="S::silvi_pandey@mfe.berkeley.edu::2d231092-3269-429e-a10f-576235919c04" providerId="AD" clId="Web-{CBC922E3-04FC-46FE-4513-1D6828A1F20D}"/>
    <pc:docChg chg="addSld modSld">
      <pc:chgData name="Silvi Pandey" userId="S::silvi_pandey@mfe.berkeley.edu::2d231092-3269-429e-a10f-576235919c04" providerId="AD" clId="Web-{CBC922E3-04FC-46FE-4513-1D6828A1F20D}" dt="2020-10-12T21:37:57.509" v="460" actId="20577"/>
      <pc:docMkLst>
        <pc:docMk/>
      </pc:docMkLst>
      <pc:sldChg chg="addSp modSp">
        <pc:chgData name="Silvi Pandey" userId="S::silvi_pandey@mfe.berkeley.edu::2d231092-3269-429e-a10f-576235919c04" providerId="AD" clId="Web-{CBC922E3-04FC-46FE-4513-1D6828A1F20D}" dt="2020-10-12T21:28:15.837" v="449" actId="1076"/>
        <pc:sldMkLst>
          <pc:docMk/>
          <pc:sldMk cId="994207782" sldId="271"/>
        </pc:sldMkLst>
        <pc:spChg chg="add mod">
          <ac:chgData name="Silvi Pandey" userId="S::silvi_pandey@mfe.berkeley.edu::2d231092-3269-429e-a10f-576235919c04" providerId="AD" clId="Web-{CBC922E3-04FC-46FE-4513-1D6828A1F20D}" dt="2020-10-12T21:28:15.837" v="449" actId="1076"/>
          <ac:spMkLst>
            <pc:docMk/>
            <pc:sldMk cId="994207782" sldId="271"/>
            <ac:spMk id="2" creationId="{52AEFF4B-0338-432A-A0C4-B0A7A89F05AC}"/>
          </ac:spMkLst>
        </pc:spChg>
        <pc:picChg chg="mod">
          <ac:chgData name="Silvi Pandey" userId="S::silvi_pandey@mfe.berkeley.edu::2d231092-3269-429e-a10f-576235919c04" providerId="AD" clId="Web-{CBC922E3-04FC-46FE-4513-1D6828A1F20D}" dt="2020-10-12T21:22:27.834" v="32" actId="1076"/>
          <ac:picMkLst>
            <pc:docMk/>
            <pc:sldMk cId="994207782" sldId="271"/>
            <ac:picMk id="7" creationId="{D7E9D5B8-F143-4707-80E7-9D44AF1696E0}"/>
          </ac:picMkLst>
        </pc:picChg>
        <pc:picChg chg="mod">
          <ac:chgData name="Silvi Pandey" userId="S::silvi_pandey@mfe.berkeley.edu::2d231092-3269-429e-a10f-576235919c04" providerId="AD" clId="Web-{CBC922E3-04FC-46FE-4513-1D6828A1F20D}" dt="2020-10-12T21:22:27.850" v="33" actId="1076"/>
          <ac:picMkLst>
            <pc:docMk/>
            <pc:sldMk cId="994207782" sldId="271"/>
            <ac:picMk id="8" creationId="{04631436-58A6-425D-9257-E9407A0DF21C}"/>
          </ac:picMkLst>
        </pc:picChg>
        <pc:picChg chg="mod">
          <ac:chgData name="Silvi Pandey" userId="S::silvi_pandey@mfe.berkeley.edu::2d231092-3269-429e-a10f-576235919c04" providerId="AD" clId="Web-{CBC922E3-04FC-46FE-4513-1D6828A1F20D}" dt="2020-10-12T21:22:27.803" v="28" actId="1076"/>
          <ac:picMkLst>
            <pc:docMk/>
            <pc:sldMk cId="994207782" sldId="271"/>
            <ac:picMk id="9" creationId="{B67BDB20-079D-41CB-A205-846DA84BFB94}"/>
          </ac:picMkLst>
        </pc:picChg>
        <pc:picChg chg="mod">
          <ac:chgData name="Silvi Pandey" userId="S::silvi_pandey@mfe.berkeley.edu::2d231092-3269-429e-a10f-576235919c04" providerId="AD" clId="Web-{CBC922E3-04FC-46FE-4513-1D6828A1F20D}" dt="2020-10-12T21:22:27.819" v="29" actId="1076"/>
          <ac:picMkLst>
            <pc:docMk/>
            <pc:sldMk cId="994207782" sldId="271"/>
            <ac:picMk id="10" creationId="{F7251BCD-D3F0-48FA-AA72-10CBFA6F3C21}"/>
          </ac:picMkLst>
        </pc:picChg>
        <pc:picChg chg="mod">
          <ac:chgData name="Silvi Pandey" userId="S::silvi_pandey@mfe.berkeley.edu::2d231092-3269-429e-a10f-576235919c04" providerId="AD" clId="Web-{CBC922E3-04FC-46FE-4513-1D6828A1F20D}" dt="2020-10-12T21:22:27.819" v="30" actId="1076"/>
          <ac:picMkLst>
            <pc:docMk/>
            <pc:sldMk cId="994207782" sldId="271"/>
            <ac:picMk id="11" creationId="{5EB72AED-3D31-4B2E-B85F-FF282C99A71B}"/>
          </ac:picMkLst>
        </pc:picChg>
        <pc:picChg chg="mod">
          <ac:chgData name="Silvi Pandey" userId="S::silvi_pandey@mfe.berkeley.edu::2d231092-3269-429e-a10f-576235919c04" providerId="AD" clId="Web-{CBC922E3-04FC-46FE-4513-1D6828A1F20D}" dt="2020-10-12T21:22:27.834" v="31" actId="1076"/>
          <ac:picMkLst>
            <pc:docMk/>
            <pc:sldMk cId="994207782" sldId="271"/>
            <ac:picMk id="12" creationId="{9DB7D9F6-6163-429B-ACFD-482179A04346}"/>
          </ac:picMkLst>
        </pc:picChg>
        <pc:picChg chg="mod">
          <ac:chgData name="Silvi Pandey" userId="S::silvi_pandey@mfe.berkeley.edu::2d231092-3269-429e-a10f-576235919c04" providerId="AD" clId="Web-{CBC922E3-04FC-46FE-4513-1D6828A1F20D}" dt="2020-10-12T21:22:27.850" v="34" actId="1076"/>
          <ac:picMkLst>
            <pc:docMk/>
            <pc:sldMk cId="994207782" sldId="271"/>
            <ac:picMk id="13" creationId="{75169F3D-D509-44AC-9BAB-75092990B102}"/>
          </ac:picMkLst>
        </pc:picChg>
        <pc:picChg chg="mod">
          <ac:chgData name="Silvi Pandey" userId="S::silvi_pandey@mfe.berkeley.edu::2d231092-3269-429e-a10f-576235919c04" providerId="AD" clId="Web-{CBC922E3-04FC-46FE-4513-1D6828A1F20D}" dt="2020-10-12T21:22:27.866" v="35" actId="1076"/>
          <ac:picMkLst>
            <pc:docMk/>
            <pc:sldMk cId="994207782" sldId="271"/>
            <ac:picMk id="14" creationId="{56889750-7B8F-4340-B6EE-13DBB1166ABF}"/>
          </ac:picMkLst>
        </pc:picChg>
      </pc:sldChg>
      <pc:sldChg chg="modSp new">
        <pc:chgData name="Silvi Pandey" userId="S::silvi_pandey@mfe.berkeley.edu::2d231092-3269-429e-a10f-576235919c04" providerId="AD" clId="Web-{CBC922E3-04FC-46FE-4513-1D6828A1F20D}" dt="2020-10-12T21:37:57.509" v="460" actId="20577"/>
        <pc:sldMkLst>
          <pc:docMk/>
          <pc:sldMk cId="716760209" sldId="278"/>
        </pc:sldMkLst>
        <pc:spChg chg="mod">
          <ac:chgData name="Silvi Pandey" userId="S::silvi_pandey@mfe.berkeley.edu::2d231092-3269-429e-a10f-576235919c04" providerId="AD" clId="Web-{CBC922E3-04FC-46FE-4513-1D6828A1F20D}" dt="2020-10-12T21:37:57.509" v="460" actId="20577"/>
          <ac:spMkLst>
            <pc:docMk/>
            <pc:sldMk cId="716760209" sldId="278"/>
            <ac:spMk id="2" creationId="{D6F1CA7A-6134-42F5-ABC5-DFD1EDF5BF60}"/>
          </ac:spMkLst>
        </pc:spChg>
      </pc:sldChg>
    </pc:docChg>
  </pc:docChgLst>
  <pc:docChgLst>
    <pc:chgData name="Manish Chalana" userId="S::manish_chalana@mfe.berkeley.edu::6b008ae0-35e8-4dbd-9441-142341ec2855" providerId="AD" clId="Web-{578A876A-C989-4ECC-A5AF-53D1094B9277}"/>
    <pc:docChg chg="modSld">
      <pc:chgData name="Manish Chalana" userId="S::manish_chalana@mfe.berkeley.edu::6b008ae0-35e8-4dbd-9441-142341ec2855" providerId="AD" clId="Web-{578A876A-C989-4ECC-A5AF-53D1094B9277}" dt="2020-10-11T23:38:08.331" v="32" actId="20577"/>
      <pc:docMkLst>
        <pc:docMk/>
      </pc:docMkLst>
      <pc:sldChg chg="modSp">
        <pc:chgData name="Manish Chalana" userId="S::manish_chalana@mfe.berkeley.edu::6b008ae0-35e8-4dbd-9441-142341ec2855" providerId="AD" clId="Web-{578A876A-C989-4ECC-A5AF-53D1094B9277}" dt="2020-10-11T23:38:08.331" v="32" actId="20577"/>
        <pc:sldMkLst>
          <pc:docMk/>
          <pc:sldMk cId="1487700712" sldId="256"/>
        </pc:sldMkLst>
        <pc:spChg chg="mod">
          <ac:chgData name="Manish Chalana" userId="S::manish_chalana@mfe.berkeley.edu::6b008ae0-35e8-4dbd-9441-142341ec2855" providerId="AD" clId="Web-{578A876A-C989-4ECC-A5AF-53D1094B9277}" dt="2020-10-11T23:38:08.331" v="32" actId="20577"/>
          <ac:spMkLst>
            <pc:docMk/>
            <pc:sldMk cId="1487700712" sldId="256"/>
            <ac:spMk id="2" creationId="{C02C5318-1A1E-49D0-B2E2-A4B0FA9E8A40}"/>
          </ac:spMkLst>
        </pc:spChg>
        <pc:picChg chg="mod">
          <ac:chgData name="Manish Chalana" userId="S::manish_chalana@mfe.berkeley.edu::6b008ae0-35e8-4dbd-9441-142341ec2855" providerId="AD" clId="Web-{578A876A-C989-4ECC-A5AF-53D1094B9277}" dt="2020-10-11T23:38:02.425" v="15" actId="1076"/>
          <ac:picMkLst>
            <pc:docMk/>
            <pc:sldMk cId="1487700712" sldId="256"/>
            <ac:picMk id="7" creationId="{3840F91C-EDD0-4D4E-A4AB-E6C77856C88C}"/>
          </ac:picMkLst>
        </pc:picChg>
      </pc:sldChg>
    </pc:docChg>
  </pc:docChgLst>
  <pc:docChgLst>
    <pc:chgData name="Silvi Pandey" userId="S::silvi_pandey@mfe.berkeley.edu::2d231092-3269-429e-a10f-576235919c04" providerId="AD" clId="Web-{FF91E277-182E-10F3-F2F0-0E869713BC54}"/>
    <pc:docChg chg="addSld delSld modSld">
      <pc:chgData name="Silvi Pandey" userId="S::silvi_pandey@mfe.berkeley.edu::2d231092-3269-429e-a10f-576235919c04" providerId="AD" clId="Web-{FF91E277-182E-10F3-F2F0-0E869713BC54}" dt="2020-10-12T22:49:13.966" v="681" actId="1076"/>
      <pc:docMkLst>
        <pc:docMk/>
      </pc:docMkLst>
      <pc:sldChg chg="addSp delSp modSp">
        <pc:chgData name="Silvi Pandey" userId="S::silvi_pandey@mfe.berkeley.edu::2d231092-3269-429e-a10f-576235919c04" providerId="AD" clId="Web-{FF91E277-182E-10F3-F2F0-0E869713BC54}" dt="2020-10-12T22:27:01.173" v="315" actId="20577"/>
        <pc:sldMkLst>
          <pc:docMk/>
          <pc:sldMk cId="336434619" sldId="269"/>
        </pc:sldMkLst>
        <pc:spChg chg="mod">
          <ac:chgData name="Silvi Pandey" userId="S::silvi_pandey@mfe.berkeley.edu::2d231092-3269-429e-a10f-576235919c04" providerId="AD" clId="Web-{FF91E277-182E-10F3-F2F0-0E869713BC54}" dt="2020-10-12T22:27:01.173" v="315" actId="20577"/>
          <ac:spMkLst>
            <pc:docMk/>
            <pc:sldMk cId="336434619" sldId="269"/>
            <ac:spMk id="4" creationId="{598E394D-6098-4CE9-9C6B-460018F56728}"/>
          </ac:spMkLst>
        </pc:spChg>
        <pc:spChg chg="add">
          <ac:chgData name="Silvi Pandey" userId="S::silvi_pandey@mfe.berkeley.edu::2d231092-3269-429e-a10f-576235919c04" providerId="AD" clId="Web-{FF91E277-182E-10F3-F2F0-0E869713BC54}" dt="2020-10-12T22:22:43.659" v="8"/>
          <ac:spMkLst>
            <pc:docMk/>
            <pc:sldMk cId="336434619" sldId="269"/>
            <ac:spMk id="112" creationId="{2094B5A5-3C15-429B-B654-BF45CCA0780C}"/>
          </ac:spMkLst>
        </pc:spChg>
        <pc:spChg chg="add">
          <ac:chgData name="Silvi Pandey" userId="S::silvi_pandey@mfe.berkeley.edu::2d231092-3269-429e-a10f-576235919c04" providerId="AD" clId="Web-{FF91E277-182E-10F3-F2F0-0E869713BC54}" dt="2020-10-12T22:22:43.659" v="8"/>
          <ac:spMkLst>
            <pc:docMk/>
            <pc:sldMk cId="336434619" sldId="269"/>
            <ac:spMk id="114" creationId="{F7CB6650-0CD5-440C-806C-AD6D484D92D6}"/>
          </ac:spMkLst>
        </pc:spChg>
        <pc:spChg chg="add">
          <ac:chgData name="Silvi Pandey" userId="S::silvi_pandey@mfe.berkeley.edu::2d231092-3269-429e-a10f-576235919c04" providerId="AD" clId="Web-{FF91E277-182E-10F3-F2F0-0E869713BC54}" dt="2020-10-12T22:22:43.659" v="8"/>
          <ac:spMkLst>
            <pc:docMk/>
            <pc:sldMk cId="336434619" sldId="269"/>
            <ac:spMk id="116" creationId="{A25B54F5-95D0-406D-8C09-236BC11CFF8D}"/>
          </ac:spMkLst>
        </pc:spChg>
        <pc:spChg chg="add">
          <ac:chgData name="Silvi Pandey" userId="S::silvi_pandey@mfe.berkeley.edu::2d231092-3269-429e-a10f-576235919c04" providerId="AD" clId="Web-{FF91E277-182E-10F3-F2F0-0E869713BC54}" dt="2020-10-12T22:22:43.659" v="8"/>
          <ac:spMkLst>
            <pc:docMk/>
            <pc:sldMk cId="336434619" sldId="269"/>
            <ac:spMk id="118" creationId="{8ED8709F-C7C0-4C34-A7CB-1CAC887EBF4C}"/>
          </ac:spMkLst>
        </pc:spChg>
        <pc:spChg chg="add">
          <ac:chgData name="Silvi Pandey" userId="S::silvi_pandey@mfe.berkeley.edu::2d231092-3269-429e-a10f-576235919c04" providerId="AD" clId="Web-{FF91E277-182E-10F3-F2F0-0E869713BC54}" dt="2020-10-12T22:22:43.659" v="8"/>
          <ac:spMkLst>
            <pc:docMk/>
            <pc:sldMk cId="336434619" sldId="269"/>
            <ac:spMk id="120" creationId="{062A8032-6560-4E26-B146-0212F84E294E}"/>
          </ac:spMkLst>
        </pc:spChg>
        <pc:spChg chg="del">
          <ac:chgData name="Silvi Pandey" userId="S::silvi_pandey@mfe.berkeley.edu::2d231092-3269-429e-a10f-576235919c04" providerId="AD" clId="Web-{FF91E277-182E-10F3-F2F0-0E869713BC54}" dt="2020-10-12T22:22:43.659" v="8"/>
          <ac:spMkLst>
            <pc:docMk/>
            <pc:sldMk cId="336434619" sldId="269"/>
            <ac:spMk id="212" creationId="{17707B28-2F38-4C84-9445-C1AA9A70D6A7}"/>
          </ac:spMkLst>
        </pc:spChg>
        <pc:spChg chg="del">
          <ac:chgData name="Silvi Pandey" userId="S::silvi_pandey@mfe.berkeley.edu::2d231092-3269-429e-a10f-576235919c04" providerId="AD" clId="Web-{FF91E277-182E-10F3-F2F0-0E869713BC54}" dt="2020-10-12T22:22:43.659" v="8"/>
          <ac:spMkLst>
            <pc:docMk/>
            <pc:sldMk cId="336434619" sldId="269"/>
            <ac:spMk id="214" creationId="{2094B5A5-3C15-429B-B654-BF45CCA0780C}"/>
          </ac:spMkLst>
        </pc:spChg>
        <pc:spChg chg="del">
          <ac:chgData name="Silvi Pandey" userId="S::silvi_pandey@mfe.berkeley.edu::2d231092-3269-429e-a10f-576235919c04" providerId="AD" clId="Web-{FF91E277-182E-10F3-F2F0-0E869713BC54}" dt="2020-10-12T22:22:43.659" v="8"/>
          <ac:spMkLst>
            <pc:docMk/>
            <pc:sldMk cId="336434619" sldId="269"/>
            <ac:spMk id="216" creationId="{F7CB6650-0CD5-440C-806C-AD6D484D92D6}"/>
          </ac:spMkLst>
        </pc:spChg>
        <pc:spChg chg="del">
          <ac:chgData name="Silvi Pandey" userId="S::silvi_pandey@mfe.berkeley.edu::2d231092-3269-429e-a10f-576235919c04" providerId="AD" clId="Web-{FF91E277-182E-10F3-F2F0-0E869713BC54}" dt="2020-10-12T22:22:43.659" v="8"/>
          <ac:spMkLst>
            <pc:docMk/>
            <pc:sldMk cId="336434619" sldId="269"/>
            <ac:spMk id="218" creationId="{A25B54F5-95D0-406D-8C09-236BC11CFF8D}"/>
          </ac:spMkLst>
        </pc:spChg>
        <pc:spChg chg="del">
          <ac:chgData name="Silvi Pandey" userId="S::silvi_pandey@mfe.berkeley.edu::2d231092-3269-429e-a10f-576235919c04" providerId="AD" clId="Web-{FF91E277-182E-10F3-F2F0-0E869713BC54}" dt="2020-10-12T22:22:43.659" v="8"/>
          <ac:spMkLst>
            <pc:docMk/>
            <pc:sldMk cId="336434619" sldId="269"/>
            <ac:spMk id="220" creationId="{8ED8709F-C7C0-4C34-A7CB-1CAC887EBF4C}"/>
          </ac:spMkLst>
        </pc:spChg>
        <pc:spChg chg="del">
          <ac:chgData name="Silvi Pandey" userId="S::silvi_pandey@mfe.berkeley.edu::2d231092-3269-429e-a10f-576235919c04" providerId="AD" clId="Web-{FF91E277-182E-10F3-F2F0-0E869713BC54}" dt="2020-10-12T22:22:43.659" v="8"/>
          <ac:spMkLst>
            <pc:docMk/>
            <pc:sldMk cId="336434619" sldId="269"/>
            <ac:spMk id="222" creationId="{062A8032-6560-4E26-B146-0212F84E294E}"/>
          </ac:spMkLst>
        </pc:spChg>
        <pc:spChg chg="add">
          <ac:chgData name="Silvi Pandey" userId="S::silvi_pandey@mfe.berkeley.edu::2d231092-3269-429e-a10f-576235919c04" providerId="AD" clId="Web-{FF91E277-182E-10F3-F2F0-0E869713BC54}" dt="2020-10-12T22:22:43.659" v="8"/>
          <ac:spMkLst>
            <pc:docMk/>
            <pc:sldMk cId="336434619" sldId="269"/>
            <ac:spMk id="226" creationId="{17707B28-2F38-4C84-9445-C1AA9A70D6A7}"/>
          </ac:spMkLst>
        </pc:spChg>
        <pc:grpChg chg="del">
          <ac:chgData name="Silvi Pandey" userId="S::silvi_pandey@mfe.berkeley.edu::2d231092-3269-429e-a10f-576235919c04" providerId="AD" clId="Web-{FF91E277-182E-10F3-F2F0-0E869713BC54}" dt="2020-10-12T22:22:43.659" v="8"/>
          <ac:grpSpMkLst>
            <pc:docMk/>
            <pc:sldMk cId="336434619" sldId="269"/>
            <ac:grpSpMk id="201" creationId="{02692A53-0FE2-462A-9D11-1071D6DA039E}"/>
          </ac:grpSpMkLst>
        </pc:grpChg>
        <pc:grpChg chg="add">
          <ac:chgData name="Silvi Pandey" userId="S::silvi_pandey@mfe.berkeley.edu::2d231092-3269-429e-a10f-576235919c04" providerId="AD" clId="Web-{FF91E277-182E-10F3-F2F0-0E869713BC54}" dt="2020-10-12T22:22:43.659" v="8"/>
          <ac:grpSpMkLst>
            <pc:docMk/>
            <pc:sldMk cId="336434619" sldId="269"/>
            <ac:grpSpMk id="224" creationId="{02692A53-0FE2-462A-9D11-1071D6DA039E}"/>
          </ac:grpSpMkLst>
        </pc:grpChg>
        <pc:picChg chg="add mod">
          <ac:chgData name="Silvi Pandey" userId="S::silvi_pandey@mfe.berkeley.edu::2d231092-3269-429e-a10f-576235919c04" providerId="AD" clId="Web-{FF91E277-182E-10F3-F2F0-0E869713BC54}" dt="2020-10-12T22:22:43.659" v="8"/>
          <ac:picMkLst>
            <pc:docMk/>
            <pc:sldMk cId="336434619" sldId="269"/>
            <ac:picMk id="3" creationId="{9BC15E5F-9CE3-49BB-BB9D-22A12F0B8776}"/>
          </ac:picMkLst>
        </pc:picChg>
        <pc:picChg chg="mod">
          <ac:chgData name="Silvi Pandey" userId="S::silvi_pandey@mfe.berkeley.edu::2d231092-3269-429e-a10f-576235919c04" providerId="AD" clId="Web-{FF91E277-182E-10F3-F2F0-0E869713BC54}" dt="2020-10-12T22:22:43.659" v="8"/>
          <ac:picMkLst>
            <pc:docMk/>
            <pc:sldMk cId="336434619" sldId="269"/>
            <ac:picMk id="10" creationId="{C958DCD0-1D3C-4F81-8523-0B3E34CA3C01}"/>
          </ac:picMkLst>
        </pc:picChg>
        <pc:picChg chg="mod ord">
          <ac:chgData name="Silvi Pandey" userId="S::silvi_pandey@mfe.berkeley.edu::2d231092-3269-429e-a10f-576235919c04" providerId="AD" clId="Web-{FF91E277-182E-10F3-F2F0-0E869713BC54}" dt="2020-10-12T22:22:43.659" v="8"/>
          <ac:picMkLst>
            <pc:docMk/>
            <pc:sldMk cId="336434619" sldId="269"/>
            <ac:picMk id="11" creationId="{70E51CCE-2EE1-4E2D-B725-9406A0914318}"/>
          </ac:picMkLst>
        </pc:picChg>
        <pc:picChg chg="mod ord">
          <ac:chgData name="Silvi Pandey" userId="S::silvi_pandey@mfe.berkeley.edu::2d231092-3269-429e-a10f-576235919c04" providerId="AD" clId="Web-{FF91E277-182E-10F3-F2F0-0E869713BC54}" dt="2020-10-12T22:22:43.659" v="8"/>
          <ac:picMkLst>
            <pc:docMk/>
            <pc:sldMk cId="336434619" sldId="269"/>
            <ac:picMk id="12" creationId="{2AB495CE-AD2A-41F6-9C1B-099C7BFBA271}"/>
          </ac:picMkLst>
        </pc:picChg>
      </pc:sldChg>
      <pc:sldChg chg="modSp">
        <pc:chgData name="Silvi Pandey" userId="S::silvi_pandey@mfe.berkeley.edu::2d231092-3269-429e-a10f-576235919c04" providerId="AD" clId="Web-{FF91E277-182E-10F3-F2F0-0E869713BC54}" dt="2020-10-12T22:33:40.961" v="477" actId="20577"/>
        <pc:sldMkLst>
          <pc:docMk/>
          <pc:sldMk cId="994207782" sldId="271"/>
        </pc:sldMkLst>
        <pc:spChg chg="mod">
          <ac:chgData name="Silvi Pandey" userId="S::silvi_pandey@mfe.berkeley.edu::2d231092-3269-429e-a10f-576235919c04" providerId="AD" clId="Web-{FF91E277-182E-10F3-F2F0-0E869713BC54}" dt="2020-10-12T22:33:40.961" v="477" actId="20577"/>
          <ac:spMkLst>
            <pc:docMk/>
            <pc:sldMk cId="994207782" sldId="271"/>
            <ac:spMk id="2" creationId="{52AEFF4B-0338-432A-A0C4-B0A7A89F05AC}"/>
          </ac:spMkLst>
        </pc:spChg>
      </pc:sldChg>
      <pc:sldChg chg="modSp">
        <pc:chgData name="Silvi Pandey" userId="S::silvi_pandey@mfe.berkeley.edu::2d231092-3269-429e-a10f-576235919c04" providerId="AD" clId="Web-{FF91E277-182E-10F3-F2F0-0E869713BC54}" dt="2020-10-12T22:43:20.384" v="680" actId="20577"/>
        <pc:sldMkLst>
          <pc:docMk/>
          <pc:sldMk cId="3758194261" sldId="274"/>
        </pc:sldMkLst>
        <pc:spChg chg="mod">
          <ac:chgData name="Silvi Pandey" userId="S::silvi_pandey@mfe.berkeley.edu::2d231092-3269-429e-a10f-576235919c04" providerId="AD" clId="Web-{FF91E277-182E-10F3-F2F0-0E869713BC54}" dt="2020-10-12T22:43:20.384" v="680" actId="20577"/>
          <ac:spMkLst>
            <pc:docMk/>
            <pc:sldMk cId="3758194261" sldId="274"/>
            <ac:spMk id="2" creationId="{79E3A506-668A-4429-946B-69AD3C02A3CD}"/>
          </ac:spMkLst>
        </pc:spChg>
      </pc:sldChg>
      <pc:sldChg chg="addSp delSp modSp mod setBg setClrOvrMap">
        <pc:chgData name="Silvi Pandey" userId="S::silvi_pandey@mfe.berkeley.edu::2d231092-3269-429e-a10f-576235919c04" providerId="AD" clId="Web-{FF91E277-182E-10F3-F2F0-0E869713BC54}" dt="2020-10-12T22:49:13.966" v="681" actId="1076"/>
        <pc:sldMkLst>
          <pc:docMk/>
          <pc:sldMk cId="716760209" sldId="278"/>
        </pc:sldMkLst>
        <pc:spChg chg="mod">
          <ac:chgData name="Silvi Pandey" userId="S::silvi_pandey@mfe.berkeley.edu::2d231092-3269-429e-a10f-576235919c04" providerId="AD" clId="Web-{FF91E277-182E-10F3-F2F0-0E869713BC54}" dt="2020-10-12T22:31:04.265" v="321"/>
          <ac:spMkLst>
            <pc:docMk/>
            <pc:sldMk cId="716760209" sldId="278"/>
            <ac:spMk id="2" creationId="{D6F1CA7A-6134-42F5-ABC5-DFD1EDF5BF60}"/>
          </ac:spMkLst>
        </pc:spChg>
        <pc:spChg chg="del">
          <ac:chgData name="Silvi Pandey" userId="S::silvi_pandey@mfe.berkeley.edu::2d231092-3269-429e-a10f-576235919c04" providerId="AD" clId="Web-{FF91E277-182E-10F3-F2F0-0E869713BC54}" dt="2020-10-12T22:30:39.357" v="317"/>
          <ac:spMkLst>
            <pc:docMk/>
            <pc:sldMk cId="716760209" sldId="278"/>
            <ac:spMk id="3" creationId="{E9B94D71-8356-4B1B-80F5-09911B401156}"/>
          </ac:spMkLst>
        </pc:spChg>
        <pc:spChg chg="add">
          <ac:chgData name="Silvi Pandey" userId="S::silvi_pandey@mfe.berkeley.edu::2d231092-3269-429e-a10f-576235919c04" providerId="AD" clId="Web-{FF91E277-182E-10F3-F2F0-0E869713BC54}" dt="2020-10-12T22:31:04.265" v="321"/>
          <ac:spMkLst>
            <pc:docMk/>
            <pc:sldMk cId="716760209" sldId="278"/>
            <ac:spMk id="7" creationId="{72C6E0B7-C37D-4D54-8F3E-8D9F9097F676}"/>
          </ac:spMkLst>
        </pc:spChg>
        <pc:spChg chg="add">
          <ac:chgData name="Silvi Pandey" userId="S::silvi_pandey@mfe.berkeley.edu::2d231092-3269-429e-a10f-576235919c04" providerId="AD" clId="Web-{FF91E277-182E-10F3-F2F0-0E869713BC54}" dt="2020-10-12T22:31:04.265" v="321"/>
          <ac:spMkLst>
            <pc:docMk/>
            <pc:sldMk cId="716760209" sldId="278"/>
            <ac:spMk id="8" creationId="{B7B653ED-BC47-4D34-B612-473D6AFAD041}"/>
          </ac:spMkLst>
        </pc:spChg>
        <pc:spChg chg="add del">
          <ac:chgData name="Silvi Pandey" userId="S::silvi_pandey@mfe.berkeley.edu::2d231092-3269-429e-a10f-576235919c04" providerId="AD" clId="Web-{FF91E277-182E-10F3-F2F0-0E869713BC54}" dt="2020-10-12T22:31:04.249" v="320"/>
          <ac:spMkLst>
            <pc:docMk/>
            <pc:sldMk cId="716760209" sldId="278"/>
            <ac:spMk id="9" creationId="{4AE43B26-8CEC-40C8-9E18-9AAD3B4FDF7F}"/>
          </ac:spMkLst>
        </pc:spChg>
        <pc:spChg chg="add">
          <ac:chgData name="Silvi Pandey" userId="S::silvi_pandey@mfe.berkeley.edu::2d231092-3269-429e-a10f-576235919c04" providerId="AD" clId="Web-{FF91E277-182E-10F3-F2F0-0E869713BC54}" dt="2020-10-12T22:31:04.265" v="321"/>
          <ac:spMkLst>
            <pc:docMk/>
            <pc:sldMk cId="716760209" sldId="278"/>
            <ac:spMk id="10" creationId="{B93D812D-BB26-4FDD-A218-F6F71E737600}"/>
          </ac:spMkLst>
        </pc:spChg>
        <pc:spChg chg="add">
          <ac:chgData name="Silvi Pandey" userId="S::silvi_pandey@mfe.berkeley.edu::2d231092-3269-429e-a10f-576235919c04" providerId="AD" clId="Web-{FF91E277-182E-10F3-F2F0-0E869713BC54}" dt="2020-10-12T22:31:04.265" v="321"/>
          <ac:spMkLst>
            <pc:docMk/>
            <pc:sldMk cId="716760209" sldId="278"/>
            <ac:spMk id="11" creationId="{EEA99C6C-BC37-4408-9F74-3DDB1060B733}"/>
          </ac:spMkLst>
        </pc:spChg>
        <pc:spChg chg="add del">
          <ac:chgData name="Silvi Pandey" userId="S::silvi_pandey@mfe.berkeley.edu::2d231092-3269-429e-a10f-576235919c04" providerId="AD" clId="Web-{FF91E277-182E-10F3-F2F0-0E869713BC54}" dt="2020-10-12T22:31:04.249" v="320"/>
          <ac:spMkLst>
            <pc:docMk/>
            <pc:sldMk cId="716760209" sldId="278"/>
            <ac:spMk id="12" creationId="{D1DE3271-DD99-4DEF-AF9F-84397884C8EF}"/>
          </ac:spMkLst>
        </pc:spChg>
        <pc:spChg chg="add">
          <ac:chgData name="Silvi Pandey" userId="S::silvi_pandey@mfe.berkeley.edu::2d231092-3269-429e-a10f-576235919c04" providerId="AD" clId="Web-{FF91E277-182E-10F3-F2F0-0E869713BC54}" dt="2020-10-12T22:31:04.265" v="321"/>
          <ac:spMkLst>
            <pc:docMk/>
            <pc:sldMk cId="716760209" sldId="278"/>
            <ac:spMk id="13" creationId="{924C0032-B592-45AB-AD23-5A4BD369B60B}"/>
          </ac:spMkLst>
        </pc:spChg>
        <pc:spChg chg="add del">
          <ac:chgData name="Silvi Pandey" userId="S::silvi_pandey@mfe.berkeley.edu::2d231092-3269-429e-a10f-576235919c04" providerId="AD" clId="Web-{FF91E277-182E-10F3-F2F0-0E869713BC54}" dt="2020-10-12T22:31:04.249" v="320"/>
          <ac:spMkLst>
            <pc:docMk/>
            <pc:sldMk cId="716760209" sldId="278"/>
            <ac:spMk id="14" creationId="{E06A31CE-F9B6-4BA2-8685-60F3524D07DA}"/>
          </ac:spMkLst>
        </pc:spChg>
        <pc:spChg chg="add mod">
          <ac:chgData name="Silvi Pandey" userId="S::silvi_pandey@mfe.berkeley.edu::2d231092-3269-429e-a10f-576235919c04" providerId="AD" clId="Web-{FF91E277-182E-10F3-F2F0-0E869713BC54}" dt="2020-10-12T22:49:13.966" v="681" actId="1076"/>
          <ac:spMkLst>
            <pc:docMk/>
            <pc:sldMk cId="716760209" sldId="278"/>
            <ac:spMk id="15" creationId="{B27878BE-F5F3-4795-997F-FCE3110EEE04}"/>
          </ac:spMkLst>
        </pc:spChg>
        <pc:spChg chg="add del">
          <ac:chgData name="Silvi Pandey" userId="S::silvi_pandey@mfe.berkeley.edu::2d231092-3269-429e-a10f-576235919c04" providerId="AD" clId="Web-{FF91E277-182E-10F3-F2F0-0E869713BC54}" dt="2020-10-12T22:31:04.249" v="320"/>
          <ac:spMkLst>
            <pc:docMk/>
            <pc:sldMk cId="716760209" sldId="278"/>
            <ac:spMk id="16" creationId="{8ADF14A3-1454-4B74-8B4A-CB197D7A797F}"/>
          </ac:spMkLst>
        </pc:spChg>
        <pc:spChg chg="add del">
          <ac:chgData name="Silvi Pandey" userId="S::silvi_pandey@mfe.berkeley.edu::2d231092-3269-429e-a10f-576235919c04" providerId="AD" clId="Web-{FF91E277-182E-10F3-F2F0-0E869713BC54}" dt="2020-10-12T22:31:04.249" v="320"/>
          <ac:spMkLst>
            <pc:docMk/>
            <pc:sldMk cId="716760209" sldId="278"/>
            <ac:spMk id="18" creationId="{EC19D556-0251-4E87-AE24-890965BAD5D9}"/>
          </ac:spMkLst>
        </pc:spChg>
        <pc:spChg chg="add del">
          <ac:chgData name="Silvi Pandey" userId="S::silvi_pandey@mfe.berkeley.edu::2d231092-3269-429e-a10f-576235919c04" providerId="AD" clId="Web-{FF91E277-182E-10F3-F2F0-0E869713BC54}" dt="2020-10-12T22:31:04.249" v="320"/>
          <ac:spMkLst>
            <pc:docMk/>
            <pc:sldMk cId="716760209" sldId="278"/>
            <ac:spMk id="20" creationId="{CBC3C8C6-98E2-45EF-AEFC-30C0DBA0E958}"/>
          </ac:spMkLst>
        </pc:spChg>
        <pc:spChg chg="add">
          <ac:chgData name="Silvi Pandey" userId="S::silvi_pandey@mfe.berkeley.edu::2d231092-3269-429e-a10f-576235919c04" providerId="AD" clId="Web-{FF91E277-182E-10F3-F2F0-0E869713BC54}" dt="2020-10-12T22:31:04.265" v="321"/>
          <ac:spMkLst>
            <pc:docMk/>
            <pc:sldMk cId="716760209" sldId="278"/>
            <ac:spMk id="22" creationId="{89BF1F84-E7C7-42A7-911D-8E48AF67110E}"/>
          </ac:spMkLst>
        </pc:spChg>
        <pc:spChg chg="add">
          <ac:chgData name="Silvi Pandey" userId="S::silvi_pandey@mfe.berkeley.edu::2d231092-3269-429e-a10f-576235919c04" providerId="AD" clId="Web-{FF91E277-182E-10F3-F2F0-0E869713BC54}" dt="2020-10-12T22:31:04.265" v="321"/>
          <ac:spMkLst>
            <pc:docMk/>
            <pc:sldMk cId="716760209" sldId="278"/>
            <ac:spMk id="24" creationId="{0C3CFCFE-6522-4333-8CB1-16DB80E7E9C2}"/>
          </ac:spMkLst>
        </pc:spChg>
        <pc:picChg chg="add mod ord">
          <ac:chgData name="Silvi Pandey" userId="S::silvi_pandey@mfe.berkeley.edu::2d231092-3269-429e-a10f-576235919c04" providerId="AD" clId="Web-{FF91E277-182E-10F3-F2F0-0E869713BC54}" dt="2020-10-12T22:31:04.265" v="321"/>
          <ac:picMkLst>
            <pc:docMk/>
            <pc:sldMk cId="716760209" sldId="278"/>
            <ac:picMk id="4" creationId="{6AD4FACF-24A8-49F7-8842-4C00ECF986B2}"/>
          </ac:picMkLst>
        </pc:picChg>
        <pc:picChg chg="add mod">
          <ac:chgData name="Silvi Pandey" userId="S::silvi_pandey@mfe.berkeley.edu::2d231092-3269-429e-a10f-576235919c04" providerId="AD" clId="Web-{FF91E277-182E-10F3-F2F0-0E869713BC54}" dt="2020-10-12T22:31:04.265" v="321"/>
          <ac:picMkLst>
            <pc:docMk/>
            <pc:sldMk cId="716760209" sldId="278"/>
            <ac:picMk id="5" creationId="{3AA4773E-C7C0-4237-84F6-3A06242D9C2F}"/>
          </ac:picMkLst>
        </pc:picChg>
      </pc:sldChg>
      <pc:sldChg chg="new del">
        <pc:chgData name="Silvi Pandey" userId="S::silvi_pandey@mfe.berkeley.edu::2d231092-3269-429e-a10f-576235919c04" providerId="AD" clId="Web-{FF91E277-182E-10F3-F2F0-0E869713BC54}" dt="2020-10-12T22:33:14.913" v="472"/>
        <pc:sldMkLst>
          <pc:docMk/>
          <pc:sldMk cId="428587666" sldId="279"/>
        </pc:sldMkLst>
      </pc:sldChg>
    </pc:docChg>
  </pc:docChgLst>
  <pc:docChgLst>
    <pc:chgData name="Manish Chalana" userId="S::manish_chalana@mfe.berkeley.edu::6b008ae0-35e8-4dbd-9441-142341ec2855" providerId="AD" clId="Web-{2D5E4F45-3510-A73C-39C4-95C566B78BEE}"/>
    <pc:docChg chg="addSld delSld modSld addMainMaster delMainMaster">
      <pc:chgData name="Manish Chalana" userId="S::manish_chalana@mfe.berkeley.edu::6b008ae0-35e8-4dbd-9441-142341ec2855" providerId="AD" clId="Web-{2D5E4F45-3510-A73C-39C4-95C566B78BEE}" dt="2020-10-13T01:20:36.289" v="3057" actId="20577"/>
      <pc:docMkLst>
        <pc:docMk/>
      </pc:docMkLst>
      <pc:sldChg chg="addSp delSp modSp mod modClrScheme setClrOvrMap delDesignElem chgLayout">
        <pc:chgData name="Manish Chalana" userId="S::manish_chalana@mfe.berkeley.edu::6b008ae0-35e8-4dbd-9441-142341ec2855" providerId="AD" clId="Web-{2D5E4F45-3510-A73C-39C4-95C566B78BEE}" dt="2020-10-12T17:52:55.949" v="648"/>
        <pc:sldMkLst>
          <pc:docMk/>
          <pc:sldMk cId="1487700712" sldId="256"/>
        </pc:sldMkLst>
        <pc:spChg chg="mod ord">
          <ac:chgData name="Manish Chalana" userId="S::manish_chalana@mfe.berkeley.edu::6b008ae0-35e8-4dbd-9441-142341ec2855" providerId="AD" clId="Web-{2D5E4F45-3510-A73C-39C4-95C566B78BEE}" dt="2020-10-12T17:52:55.949" v="648"/>
          <ac:spMkLst>
            <pc:docMk/>
            <pc:sldMk cId="1487700712" sldId="256"/>
            <ac:spMk id="2" creationId="{C02C5318-1A1E-49D0-B2E2-A4B0FA9E8A40}"/>
          </ac:spMkLst>
        </pc:spChg>
        <pc:spChg chg="mod ord">
          <ac:chgData name="Manish Chalana" userId="S::manish_chalana@mfe.berkeley.edu::6b008ae0-35e8-4dbd-9441-142341ec2855" providerId="AD" clId="Web-{2D5E4F45-3510-A73C-39C4-95C566B78BEE}" dt="2020-10-12T17:52:55.949" v="648"/>
          <ac:spMkLst>
            <pc:docMk/>
            <pc:sldMk cId="1487700712" sldId="256"/>
            <ac:spMk id="3" creationId="{48B6CF59-4E5B-494D-A2F7-97ADD01E6497}"/>
          </ac:spMkLst>
        </pc:spChg>
        <pc:spChg chg="add del">
          <ac:chgData name="Manish Chalana" userId="S::manish_chalana@mfe.berkeley.edu::6b008ae0-35e8-4dbd-9441-142341ec2855" providerId="AD" clId="Web-{2D5E4F45-3510-A73C-39C4-95C566B78BEE}" dt="2020-10-12T17:52:52.746" v="647"/>
          <ac:spMkLst>
            <pc:docMk/>
            <pc:sldMk cId="1487700712" sldId="256"/>
            <ac:spMk id="13" creationId="{B2F7123F-BDDB-4B3D-A49C-0DB5CA4439B6}"/>
          </ac:spMkLst>
        </pc:spChg>
        <pc:spChg chg="add del">
          <ac:chgData name="Manish Chalana" userId="S::manish_chalana@mfe.berkeley.edu::6b008ae0-35e8-4dbd-9441-142341ec2855" providerId="AD" clId="Web-{2D5E4F45-3510-A73C-39C4-95C566B78BEE}" dt="2020-10-12T17:52:52.746" v="647"/>
          <ac:spMkLst>
            <pc:docMk/>
            <pc:sldMk cId="1487700712" sldId="256"/>
            <ac:spMk id="14" creationId="{DD592B83-3798-4537-9299-ECA40D759008}"/>
          </ac:spMkLst>
        </pc:spChg>
        <pc:spChg chg="add del">
          <ac:chgData name="Manish Chalana" userId="S::manish_chalana@mfe.berkeley.edu::6b008ae0-35e8-4dbd-9441-142341ec2855" providerId="AD" clId="Web-{2D5E4F45-3510-A73C-39C4-95C566B78BEE}" dt="2020-10-12T17:52:52.746" v="647"/>
          <ac:spMkLst>
            <pc:docMk/>
            <pc:sldMk cId="1487700712" sldId="256"/>
            <ac:spMk id="18" creationId="{E6706D8A-B9DC-4D79-81FD-B9719261D380}"/>
          </ac:spMkLst>
        </pc:spChg>
        <pc:spChg chg="add del">
          <ac:chgData name="Manish Chalana" userId="S::manish_chalana@mfe.berkeley.edu::6b008ae0-35e8-4dbd-9441-142341ec2855" providerId="AD" clId="Web-{2D5E4F45-3510-A73C-39C4-95C566B78BEE}" dt="2020-10-12T17:52:52.746" v="647"/>
          <ac:spMkLst>
            <pc:docMk/>
            <pc:sldMk cId="1487700712" sldId="256"/>
            <ac:spMk id="19" creationId="{CDA82A80-E6FF-4DFB-979C-210DD5539AA9}"/>
          </ac:spMkLst>
        </pc:spChg>
        <pc:spChg chg="add del">
          <ac:chgData name="Manish Chalana" userId="S::manish_chalana@mfe.berkeley.edu::6b008ae0-35e8-4dbd-9441-142341ec2855" providerId="AD" clId="Web-{2D5E4F45-3510-A73C-39C4-95C566B78BEE}" dt="2020-10-12T17:52:55.949" v="648"/>
          <ac:spMkLst>
            <pc:docMk/>
            <pc:sldMk cId="1487700712" sldId="256"/>
            <ac:spMk id="85" creationId="{59647F54-801D-44AB-8284-EDDFF7763139}"/>
          </ac:spMkLst>
        </pc:spChg>
        <pc:spChg chg="add del">
          <ac:chgData name="Manish Chalana" userId="S::manish_chalana@mfe.berkeley.edu::6b008ae0-35e8-4dbd-9441-142341ec2855" providerId="AD" clId="Web-{2D5E4F45-3510-A73C-39C4-95C566B78BEE}" dt="2020-10-12T17:52:55.949" v="648"/>
          <ac:spMkLst>
            <pc:docMk/>
            <pc:sldMk cId="1487700712" sldId="256"/>
            <ac:spMk id="87" creationId="{8D489E29-742E-4D34-AB08-CE3217805B81}"/>
          </ac:spMkLst>
        </pc:spChg>
        <pc:grpChg chg="add del">
          <ac:chgData name="Manish Chalana" userId="S::manish_chalana@mfe.berkeley.edu::6b008ae0-35e8-4dbd-9441-142341ec2855" providerId="AD" clId="Web-{2D5E4F45-3510-A73C-39C4-95C566B78BEE}" dt="2020-10-12T17:52:55.949" v="648"/>
          <ac:grpSpMkLst>
            <pc:docMk/>
            <pc:sldMk cId="1487700712" sldId="256"/>
            <ac:grpSpMk id="74" creationId="{FAEF28A3-012D-4640-B8B8-1EF6EAF7233B}"/>
          </ac:grpSpMkLst>
        </pc:grpChg>
        <pc:picChg chg="mod">
          <ac:chgData name="Manish Chalana" userId="S::manish_chalana@mfe.berkeley.edu::6b008ae0-35e8-4dbd-9441-142341ec2855" providerId="AD" clId="Web-{2D5E4F45-3510-A73C-39C4-95C566B78BEE}" dt="2020-10-12T17:52:52.746" v="647"/>
          <ac:picMkLst>
            <pc:docMk/>
            <pc:sldMk cId="1487700712" sldId="256"/>
            <ac:picMk id="7" creationId="{3840F91C-EDD0-4D4E-A4AB-E6C77856C88C}"/>
          </ac:picMkLst>
        </pc:picChg>
      </pc:sldChg>
      <pc:sldChg chg="addSp delSp modSp mod modClrScheme delDesignElem chgLayout">
        <pc:chgData name="Manish Chalana" userId="S::manish_chalana@mfe.berkeley.edu::6b008ae0-35e8-4dbd-9441-142341ec2855" providerId="AD" clId="Web-{2D5E4F45-3510-A73C-39C4-95C566B78BEE}" dt="2020-10-12T17:52:55.949" v="648"/>
        <pc:sldMkLst>
          <pc:docMk/>
          <pc:sldMk cId="3292914188" sldId="257"/>
        </pc:sldMkLst>
        <pc:spChg chg="mod ord">
          <ac:chgData name="Manish Chalana" userId="S::manish_chalana@mfe.berkeley.edu::6b008ae0-35e8-4dbd-9441-142341ec2855" providerId="AD" clId="Web-{2D5E4F45-3510-A73C-39C4-95C566B78BEE}" dt="2020-10-12T17:52:55.949" v="648"/>
          <ac:spMkLst>
            <pc:docMk/>
            <pc:sldMk cId="3292914188" sldId="257"/>
            <ac:spMk id="2" creationId="{E862A5E1-CEF5-48D3-9D47-2990A4ADF4E5}"/>
          </ac:spMkLst>
        </pc:spChg>
        <pc:spChg chg="mod ord">
          <ac:chgData name="Manish Chalana" userId="S::manish_chalana@mfe.berkeley.edu::6b008ae0-35e8-4dbd-9441-142341ec2855" providerId="AD" clId="Web-{2D5E4F45-3510-A73C-39C4-95C566B78BEE}" dt="2020-10-12T17:52:55.949" v="648"/>
          <ac:spMkLst>
            <pc:docMk/>
            <pc:sldMk cId="3292914188" sldId="257"/>
            <ac:spMk id="3" creationId="{FC86D1DB-46CE-43FA-A0F4-C8E1797ABB00}"/>
          </ac:spMkLst>
        </pc:spChg>
        <pc:spChg chg="add del">
          <ac:chgData name="Manish Chalana" userId="S::manish_chalana@mfe.berkeley.edu::6b008ae0-35e8-4dbd-9441-142341ec2855" providerId="AD" clId="Web-{2D5E4F45-3510-A73C-39C4-95C566B78BEE}" dt="2020-10-12T17:52:55.949" v="648"/>
          <ac:spMkLst>
            <pc:docMk/>
            <pc:sldMk cId="3292914188" sldId="257"/>
            <ac:spMk id="8" creationId="{324E43EB-867C-4B35-9A5C-E435157C7297}"/>
          </ac:spMkLst>
        </pc:spChg>
        <pc:spChg chg="add del">
          <ac:chgData name="Manish Chalana" userId="S::manish_chalana@mfe.berkeley.edu::6b008ae0-35e8-4dbd-9441-142341ec2855" providerId="AD" clId="Web-{2D5E4F45-3510-A73C-39C4-95C566B78BEE}" dt="2020-10-12T17:52:55.949" v="648"/>
          <ac:spMkLst>
            <pc:docMk/>
            <pc:sldMk cId="3292914188" sldId="257"/>
            <ac:spMk id="10" creationId="{A7C0F5DA-B59F-4F13-8BB8-FFD8F2C572BC}"/>
          </ac:spMkLst>
        </pc:spChg>
        <pc:spChg chg="add del">
          <ac:chgData name="Manish Chalana" userId="S::manish_chalana@mfe.berkeley.edu::6b008ae0-35e8-4dbd-9441-142341ec2855" providerId="AD" clId="Web-{2D5E4F45-3510-A73C-39C4-95C566B78BEE}" dt="2020-10-12T17:52:55.949" v="648"/>
          <ac:spMkLst>
            <pc:docMk/>
            <pc:sldMk cId="3292914188" sldId="257"/>
            <ac:spMk id="12" creationId="{9CEA1DEC-CC9E-4776-9E08-048A15BFA6CA}"/>
          </ac:spMkLst>
        </pc:spChg>
        <pc:spChg chg="add del">
          <ac:chgData name="Manish Chalana" userId="S::manish_chalana@mfe.berkeley.edu::6b008ae0-35e8-4dbd-9441-142341ec2855" providerId="AD" clId="Web-{2D5E4F45-3510-A73C-39C4-95C566B78BEE}" dt="2020-10-12T17:52:55.949" v="648"/>
          <ac:spMkLst>
            <pc:docMk/>
            <pc:sldMk cId="3292914188" sldId="257"/>
            <ac:spMk id="14" creationId="{9CE399CF-F4B8-4832-A8CB-B93F6B1EF44B}"/>
          </ac:spMkLst>
        </pc:spChg>
        <pc:spChg chg="add del">
          <ac:chgData name="Manish Chalana" userId="S::manish_chalana@mfe.berkeley.edu::6b008ae0-35e8-4dbd-9441-142341ec2855" providerId="AD" clId="Web-{2D5E4F45-3510-A73C-39C4-95C566B78BEE}" dt="2020-10-12T17:52:55.949" v="648"/>
          <ac:spMkLst>
            <pc:docMk/>
            <pc:sldMk cId="3292914188" sldId="257"/>
            <ac:spMk id="16" creationId="{1F23E73A-FDC8-462C-83C1-3AA8961449CF}"/>
          </ac:spMkLst>
        </pc:spChg>
      </pc:sldChg>
      <pc:sldChg chg="addSp delSp modSp mod modClrScheme delDesignElem chgLayout">
        <pc:chgData name="Manish Chalana" userId="S::manish_chalana@mfe.berkeley.edu::6b008ae0-35e8-4dbd-9441-142341ec2855" providerId="AD" clId="Web-{2D5E4F45-3510-A73C-39C4-95C566B78BEE}" dt="2020-10-12T20:08:54.069" v="2005" actId="20577"/>
        <pc:sldMkLst>
          <pc:docMk/>
          <pc:sldMk cId="1399152169" sldId="258"/>
        </pc:sldMkLst>
        <pc:spChg chg="mod ord">
          <ac:chgData name="Manish Chalana" userId="S::manish_chalana@mfe.berkeley.edu::6b008ae0-35e8-4dbd-9441-142341ec2855" providerId="AD" clId="Web-{2D5E4F45-3510-A73C-39C4-95C566B78BEE}" dt="2020-10-12T17:52:55.949" v="648"/>
          <ac:spMkLst>
            <pc:docMk/>
            <pc:sldMk cId="1399152169" sldId="258"/>
            <ac:spMk id="2" creationId="{A40E4407-2C90-4FD6-A59E-975FCA122594}"/>
          </ac:spMkLst>
        </pc:spChg>
        <pc:spChg chg="mod ord">
          <ac:chgData name="Manish Chalana" userId="S::manish_chalana@mfe.berkeley.edu::6b008ae0-35e8-4dbd-9441-142341ec2855" providerId="AD" clId="Web-{2D5E4F45-3510-A73C-39C4-95C566B78BEE}" dt="2020-10-12T20:08:54.069" v="2005" actId="20577"/>
          <ac:spMkLst>
            <pc:docMk/>
            <pc:sldMk cId="1399152169" sldId="258"/>
            <ac:spMk id="3" creationId="{B85DC6A8-A657-4C96-8B48-DEAB46EE8BD0}"/>
          </ac:spMkLst>
        </pc:spChg>
        <pc:spChg chg="add del">
          <ac:chgData name="Manish Chalana" userId="S::manish_chalana@mfe.berkeley.edu::6b008ae0-35e8-4dbd-9441-142341ec2855" providerId="AD" clId="Web-{2D5E4F45-3510-A73C-39C4-95C566B78BEE}" dt="2020-10-12T17:52:55.949" v="648"/>
          <ac:spMkLst>
            <pc:docMk/>
            <pc:sldMk cId="1399152169" sldId="258"/>
            <ac:spMk id="105" creationId="{20E145FF-1D18-4246-A2BA-9F6B4D53364C}"/>
          </ac:spMkLst>
        </pc:spChg>
        <pc:spChg chg="add del">
          <ac:chgData name="Manish Chalana" userId="S::manish_chalana@mfe.berkeley.edu::6b008ae0-35e8-4dbd-9441-142341ec2855" providerId="AD" clId="Web-{2D5E4F45-3510-A73C-39C4-95C566B78BEE}" dt="2020-10-12T17:52:55.949" v="648"/>
          <ac:spMkLst>
            <pc:docMk/>
            <pc:sldMk cId="1399152169" sldId="258"/>
            <ac:spMk id="107" creationId="{324E43EB-867C-4B35-9A5C-E435157C7297}"/>
          </ac:spMkLst>
        </pc:spChg>
        <pc:spChg chg="add del">
          <ac:chgData name="Manish Chalana" userId="S::manish_chalana@mfe.berkeley.edu::6b008ae0-35e8-4dbd-9441-142341ec2855" providerId="AD" clId="Web-{2D5E4F45-3510-A73C-39C4-95C566B78BEE}" dt="2020-10-12T17:52:55.949" v="648"/>
          <ac:spMkLst>
            <pc:docMk/>
            <pc:sldMk cId="1399152169" sldId="258"/>
            <ac:spMk id="109" creationId="{A7C0F5DA-B59F-4F13-8BB8-FFD8F2C572BC}"/>
          </ac:spMkLst>
        </pc:spChg>
        <pc:spChg chg="add del">
          <ac:chgData name="Manish Chalana" userId="S::manish_chalana@mfe.berkeley.edu::6b008ae0-35e8-4dbd-9441-142341ec2855" providerId="AD" clId="Web-{2D5E4F45-3510-A73C-39C4-95C566B78BEE}" dt="2020-10-12T17:52:55.949" v="648"/>
          <ac:spMkLst>
            <pc:docMk/>
            <pc:sldMk cId="1399152169" sldId="258"/>
            <ac:spMk id="111" creationId="{9CEA1DEC-CC9E-4776-9E08-048A15BFA6CA}"/>
          </ac:spMkLst>
        </pc:spChg>
        <pc:spChg chg="add del">
          <ac:chgData name="Manish Chalana" userId="S::manish_chalana@mfe.berkeley.edu::6b008ae0-35e8-4dbd-9441-142341ec2855" providerId="AD" clId="Web-{2D5E4F45-3510-A73C-39C4-95C566B78BEE}" dt="2020-10-12T17:52:55.949" v="648"/>
          <ac:spMkLst>
            <pc:docMk/>
            <pc:sldMk cId="1399152169" sldId="258"/>
            <ac:spMk id="113" creationId="{9CE399CF-F4B8-4832-A8CB-B93F6B1EF44B}"/>
          </ac:spMkLst>
        </pc:spChg>
        <pc:spChg chg="add del">
          <ac:chgData name="Manish Chalana" userId="S::manish_chalana@mfe.berkeley.edu::6b008ae0-35e8-4dbd-9441-142341ec2855" providerId="AD" clId="Web-{2D5E4F45-3510-A73C-39C4-95C566B78BEE}" dt="2020-10-12T17:52:55.949" v="648"/>
          <ac:spMkLst>
            <pc:docMk/>
            <pc:sldMk cId="1399152169" sldId="258"/>
            <ac:spMk id="115" creationId="{1F23E73A-FDC8-462C-83C1-3AA8961449CF}"/>
          </ac:spMkLst>
        </pc:spChg>
        <pc:grpChg chg="add del">
          <ac:chgData name="Manish Chalana" userId="S::manish_chalana@mfe.berkeley.edu::6b008ae0-35e8-4dbd-9441-142341ec2855" providerId="AD" clId="Web-{2D5E4F45-3510-A73C-39C4-95C566B78BEE}" dt="2020-10-12T17:52:55.949" v="648"/>
          <ac:grpSpMkLst>
            <pc:docMk/>
            <pc:sldMk cId="1399152169" sldId="258"/>
            <ac:grpSpMk id="94" creationId="{7084313B-C03D-4981-9786-879159A60395}"/>
          </ac:grpSpMkLst>
        </pc:grpChg>
      </pc:sldChg>
      <pc:sldChg chg="addSp delSp modSp del mod modClrScheme chgLayout">
        <pc:chgData name="Manish Chalana" userId="S::manish_chalana@mfe.berkeley.edu::6b008ae0-35e8-4dbd-9441-142341ec2855" providerId="AD" clId="Web-{2D5E4F45-3510-A73C-39C4-95C566B78BEE}" dt="2020-10-12T18:08:39.245" v="1035"/>
        <pc:sldMkLst>
          <pc:docMk/>
          <pc:sldMk cId="4261958124" sldId="259"/>
        </pc:sldMkLst>
        <pc:spChg chg="mod ord">
          <ac:chgData name="Manish Chalana" userId="S::manish_chalana@mfe.berkeley.edu::6b008ae0-35e8-4dbd-9441-142341ec2855" providerId="AD" clId="Web-{2D5E4F45-3510-A73C-39C4-95C566B78BEE}" dt="2020-10-12T17:52:55.949" v="648"/>
          <ac:spMkLst>
            <pc:docMk/>
            <pc:sldMk cId="4261958124" sldId="259"/>
            <ac:spMk id="2" creationId="{1877C980-9151-41D3-9149-47B33EBCFCF6}"/>
          </ac:spMkLst>
        </pc:spChg>
        <pc:spChg chg="add del">
          <ac:chgData name="Manish Chalana" userId="S::manish_chalana@mfe.berkeley.edu::6b008ae0-35e8-4dbd-9441-142341ec2855" providerId="AD" clId="Web-{2D5E4F45-3510-A73C-39C4-95C566B78BEE}" dt="2020-10-12T17:56:21.916" v="683"/>
          <ac:spMkLst>
            <pc:docMk/>
            <pc:sldMk cId="4261958124" sldId="259"/>
            <ac:spMk id="3" creationId="{DAB1F2D9-CEE2-4754-B790-3BB14D77BD32}"/>
          </ac:spMkLst>
        </pc:spChg>
        <pc:spChg chg="mod ord">
          <ac:chgData name="Manish Chalana" userId="S::manish_chalana@mfe.berkeley.edu::6b008ae0-35e8-4dbd-9441-142341ec2855" providerId="AD" clId="Web-{2D5E4F45-3510-A73C-39C4-95C566B78BEE}" dt="2020-10-12T17:52:55.949" v="648"/>
          <ac:spMkLst>
            <pc:docMk/>
            <pc:sldMk cId="4261958124" sldId="259"/>
            <ac:spMk id="17" creationId="{99D509DA-5A04-4FC2-813B-DEA7FDE7C98A}"/>
          </ac:spMkLst>
        </pc:spChg>
      </pc:sldChg>
      <pc:sldChg chg="modSp mod modClrScheme chgLayout">
        <pc:chgData name="Manish Chalana" userId="S::manish_chalana@mfe.berkeley.edu::6b008ae0-35e8-4dbd-9441-142341ec2855" providerId="AD" clId="Web-{2D5E4F45-3510-A73C-39C4-95C566B78BEE}" dt="2020-10-12T17:52:55.949" v="648"/>
        <pc:sldMkLst>
          <pc:docMk/>
          <pc:sldMk cId="474117878" sldId="260"/>
        </pc:sldMkLst>
        <pc:spChg chg="mod ord">
          <ac:chgData name="Manish Chalana" userId="S::manish_chalana@mfe.berkeley.edu::6b008ae0-35e8-4dbd-9441-142341ec2855" providerId="AD" clId="Web-{2D5E4F45-3510-A73C-39C4-95C566B78BEE}" dt="2020-10-12T17:52:55.949" v="648"/>
          <ac:spMkLst>
            <pc:docMk/>
            <pc:sldMk cId="474117878" sldId="260"/>
            <ac:spMk id="2" creationId="{11AD70F7-14C7-485F-B57F-B7ECD845F280}"/>
          </ac:spMkLst>
        </pc:spChg>
        <pc:spChg chg="mod ord">
          <ac:chgData name="Manish Chalana" userId="S::manish_chalana@mfe.berkeley.edu::6b008ae0-35e8-4dbd-9441-142341ec2855" providerId="AD" clId="Web-{2D5E4F45-3510-A73C-39C4-95C566B78BEE}" dt="2020-10-12T17:52:55.949" v="648"/>
          <ac:spMkLst>
            <pc:docMk/>
            <pc:sldMk cId="474117878" sldId="260"/>
            <ac:spMk id="3" creationId="{E2D528C9-D73B-4466-BA17-7090FB2B5B99}"/>
          </ac:spMkLst>
        </pc:spChg>
      </pc:sldChg>
      <pc:sldChg chg="addSp delSp modSp mod modClrScheme delDesignElem chgLayout">
        <pc:chgData name="Manish Chalana" userId="S::manish_chalana@mfe.berkeley.edu::6b008ae0-35e8-4dbd-9441-142341ec2855" providerId="AD" clId="Web-{2D5E4F45-3510-A73C-39C4-95C566B78BEE}" dt="2020-10-12T17:52:55.949" v="648"/>
        <pc:sldMkLst>
          <pc:docMk/>
          <pc:sldMk cId="1677286353" sldId="261"/>
        </pc:sldMkLst>
        <pc:spChg chg="mod ord">
          <ac:chgData name="Manish Chalana" userId="S::manish_chalana@mfe.berkeley.edu::6b008ae0-35e8-4dbd-9441-142341ec2855" providerId="AD" clId="Web-{2D5E4F45-3510-A73C-39C4-95C566B78BEE}" dt="2020-10-12T17:52:55.949" v="648"/>
          <ac:spMkLst>
            <pc:docMk/>
            <pc:sldMk cId="1677286353" sldId="261"/>
            <ac:spMk id="2" creationId="{F0594265-37B8-4D2E-AF52-A9F1FE4EBC82}"/>
          </ac:spMkLst>
        </pc:spChg>
        <pc:spChg chg="add del">
          <ac:chgData name="Manish Chalana" userId="S::manish_chalana@mfe.berkeley.edu::6b008ae0-35e8-4dbd-9441-142341ec2855" providerId="AD" clId="Web-{2D5E4F45-3510-A73C-39C4-95C566B78BEE}" dt="2020-10-12T17:52:55.949" v="648"/>
          <ac:spMkLst>
            <pc:docMk/>
            <pc:sldMk cId="1677286353" sldId="261"/>
            <ac:spMk id="80" creationId="{20E145FF-1D18-4246-A2BA-9F6B4D53364C}"/>
          </ac:spMkLst>
        </pc:spChg>
        <pc:spChg chg="add del">
          <ac:chgData name="Manish Chalana" userId="S::manish_chalana@mfe.berkeley.edu::6b008ae0-35e8-4dbd-9441-142341ec2855" providerId="AD" clId="Web-{2D5E4F45-3510-A73C-39C4-95C566B78BEE}" dt="2020-10-12T17:52:55.949" v="648"/>
          <ac:spMkLst>
            <pc:docMk/>
            <pc:sldMk cId="1677286353" sldId="261"/>
            <ac:spMk id="81" creationId="{324E43EB-867C-4B35-9A5C-E435157C7297}"/>
          </ac:spMkLst>
        </pc:spChg>
        <pc:spChg chg="add del">
          <ac:chgData name="Manish Chalana" userId="S::manish_chalana@mfe.berkeley.edu::6b008ae0-35e8-4dbd-9441-142341ec2855" providerId="AD" clId="Web-{2D5E4F45-3510-A73C-39C4-95C566B78BEE}" dt="2020-10-12T17:52:55.949" v="648"/>
          <ac:spMkLst>
            <pc:docMk/>
            <pc:sldMk cId="1677286353" sldId="261"/>
            <ac:spMk id="92" creationId="{A7C0F5DA-B59F-4F13-8BB8-FFD8F2C572BC}"/>
          </ac:spMkLst>
        </pc:spChg>
        <pc:spChg chg="add del">
          <ac:chgData name="Manish Chalana" userId="S::manish_chalana@mfe.berkeley.edu::6b008ae0-35e8-4dbd-9441-142341ec2855" providerId="AD" clId="Web-{2D5E4F45-3510-A73C-39C4-95C566B78BEE}" dt="2020-10-12T17:52:55.949" v="648"/>
          <ac:spMkLst>
            <pc:docMk/>
            <pc:sldMk cId="1677286353" sldId="261"/>
            <ac:spMk id="94" creationId="{9CEA1DEC-CC9E-4776-9E08-048A15BFA6CA}"/>
          </ac:spMkLst>
        </pc:spChg>
        <pc:spChg chg="add del">
          <ac:chgData name="Manish Chalana" userId="S::manish_chalana@mfe.berkeley.edu::6b008ae0-35e8-4dbd-9441-142341ec2855" providerId="AD" clId="Web-{2D5E4F45-3510-A73C-39C4-95C566B78BEE}" dt="2020-10-12T17:52:55.949" v="648"/>
          <ac:spMkLst>
            <pc:docMk/>
            <pc:sldMk cId="1677286353" sldId="261"/>
            <ac:spMk id="96" creationId="{9CE399CF-F4B8-4832-A8CB-B93F6B1EF44B}"/>
          </ac:spMkLst>
        </pc:spChg>
        <pc:spChg chg="add del">
          <ac:chgData name="Manish Chalana" userId="S::manish_chalana@mfe.berkeley.edu::6b008ae0-35e8-4dbd-9441-142341ec2855" providerId="AD" clId="Web-{2D5E4F45-3510-A73C-39C4-95C566B78BEE}" dt="2020-10-12T17:52:55.949" v="648"/>
          <ac:spMkLst>
            <pc:docMk/>
            <pc:sldMk cId="1677286353" sldId="261"/>
            <ac:spMk id="98" creationId="{1F23E73A-FDC8-462C-83C1-3AA8961449CF}"/>
          </ac:spMkLst>
        </pc:spChg>
        <pc:grpChg chg="add del">
          <ac:chgData name="Manish Chalana" userId="S::manish_chalana@mfe.berkeley.edu::6b008ae0-35e8-4dbd-9441-142341ec2855" providerId="AD" clId="Web-{2D5E4F45-3510-A73C-39C4-95C566B78BEE}" dt="2020-10-12T17:52:55.949" v="648"/>
          <ac:grpSpMkLst>
            <pc:docMk/>
            <pc:sldMk cId="1677286353" sldId="261"/>
            <ac:grpSpMk id="79" creationId="{7084313B-C03D-4981-9786-879159A60395}"/>
          </ac:grpSpMkLst>
        </pc:grpChg>
      </pc:sldChg>
      <pc:sldChg chg="addSp delSp modSp mod modClrScheme delDesignElem chgLayout">
        <pc:chgData name="Manish Chalana" userId="S::manish_chalana@mfe.berkeley.edu::6b008ae0-35e8-4dbd-9441-142341ec2855" providerId="AD" clId="Web-{2D5E4F45-3510-A73C-39C4-95C566B78BEE}" dt="2020-10-12T20:08:43.787" v="2002" actId="20577"/>
        <pc:sldMkLst>
          <pc:docMk/>
          <pc:sldMk cId="3895789471" sldId="262"/>
        </pc:sldMkLst>
        <pc:spChg chg="mod ord">
          <ac:chgData name="Manish Chalana" userId="S::manish_chalana@mfe.berkeley.edu::6b008ae0-35e8-4dbd-9441-142341ec2855" providerId="AD" clId="Web-{2D5E4F45-3510-A73C-39C4-95C566B78BEE}" dt="2020-10-12T17:52:55.949" v="648"/>
          <ac:spMkLst>
            <pc:docMk/>
            <pc:sldMk cId="3895789471" sldId="262"/>
            <ac:spMk id="2" creationId="{F0594265-37B8-4D2E-AF52-A9F1FE4EBC82}"/>
          </ac:spMkLst>
        </pc:spChg>
        <pc:spChg chg="add del mod">
          <ac:chgData name="Manish Chalana" userId="S::manish_chalana@mfe.berkeley.edu::6b008ae0-35e8-4dbd-9441-142341ec2855" providerId="AD" clId="Web-{2D5E4F45-3510-A73C-39C4-95C566B78BEE}" dt="2020-10-12T17:33:32.638" v="323"/>
          <ac:spMkLst>
            <pc:docMk/>
            <pc:sldMk cId="3895789471" sldId="262"/>
            <ac:spMk id="4" creationId="{072F2373-814B-4E12-9D65-25CD8783D863}"/>
          </ac:spMkLst>
        </pc:spChg>
        <pc:spChg chg="mod">
          <ac:chgData name="Manish Chalana" userId="S::manish_chalana@mfe.berkeley.edu::6b008ae0-35e8-4dbd-9441-142341ec2855" providerId="AD" clId="Web-{2D5E4F45-3510-A73C-39C4-95C566B78BEE}" dt="2020-10-12T20:08:43.787" v="2002" actId="20577"/>
          <ac:spMkLst>
            <pc:docMk/>
            <pc:sldMk cId="3895789471" sldId="262"/>
            <ac:spMk id="21" creationId="{8A444487-3AA2-C947-89F1-784F9FEA3F9F}"/>
          </ac:spMkLst>
        </pc:spChg>
        <pc:spChg chg="add del">
          <ac:chgData name="Manish Chalana" userId="S::manish_chalana@mfe.berkeley.edu::6b008ae0-35e8-4dbd-9441-142341ec2855" providerId="AD" clId="Web-{2D5E4F45-3510-A73C-39C4-95C566B78BEE}" dt="2020-10-12T17:52:55.949" v="648"/>
          <ac:spMkLst>
            <pc:docMk/>
            <pc:sldMk cId="3895789471" sldId="262"/>
            <ac:spMk id="80" creationId="{20E145FF-1D18-4246-A2BA-9F6B4D53364C}"/>
          </ac:spMkLst>
        </pc:spChg>
        <pc:spChg chg="add del">
          <ac:chgData name="Manish Chalana" userId="S::manish_chalana@mfe.berkeley.edu::6b008ae0-35e8-4dbd-9441-142341ec2855" providerId="AD" clId="Web-{2D5E4F45-3510-A73C-39C4-95C566B78BEE}" dt="2020-10-12T17:52:55.949" v="648"/>
          <ac:spMkLst>
            <pc:docMk/>
            <pc:sldMk cId="3895789471" sldId="262"/>
            <ac:spMk id="81" creationId="{324E43EB-867C-4B35-9A5C-E435157C7297}"/>
          </ac:spMkLst>
        </pc:spChg>
        <pc:spChg chg="add del">
          <ac:chgData name="Manish Chalana" userId="S::manish_chalana@mfe.berkeley.edu::6b008ae0-35e8-4dbd-9441-142341ec2855" providerId="AD" clId="Web-{2D5E4F45-3510-A73C-39C4-95C566B78BEE}" dt="2020-10-12T17:52:55.949" v="648"/>
          <ac:spMkLst>
            <pc:docMk/>
            <pc:sldMk cId="3895789471" sldId="262"/>
            <ac:spMk id="92" creationId="{A7C0F5DA-B59F-4F13-8BB8-FFD8F2C572BC}"/>
          </ac:spMkLst>
        </pc:spChg>
        <pc:spChg chg="add del">
          <ac:chgData name="Manish Chalana" userId="S::manish_chalana@mfe.berkeley.edu::6b008ae0-35e8-4dbd-9441-142341ec2855" providerId="AD" clId="Web-{2D5E4F45-3510-A73C-39C4-95C566B78BEE}" dt="2020-10-12T17:52:55.949" v="648"/>
          <ac:spMkLst>
            <pc:docMk/>
            <pc:sldMk cId="3895789471" sldId="262"/>
            <ac:spMk id="94" creationId="{9CEA1DEC-CC9E-4776-9E08-048A15BFA6CA}"/>
          </ac:spMkLst>
        </pc:spChg>
        <pc:spChg chg="add del">
          <ac:chgData name="Manish Chalana" userId="S::manish_chalana@mfe.berkeley.edu::6b008ae0-35e8-4dbd-9441-142341ec2855" providerId="AD" clId="Web-{2D5E4F45-3510-A73C-39C4-95C566B78BEE}" dt="2020-10-12T17:52:55.949" v="648"/>
          <ac:spMkLst>
            <pc:docMk/>
            <pc:sldMk cId="3895789471" sldId="262"/>
            <ac:spMk id="96" creationId="{9CE399CF-F4B8-4832-A8CB-B93F6B1EF44B}"/>
          </ac:spMkLst>
        </pc:spChg>
        <pc:spChg chg="add del">
          <ac:chgData name="Manish Chalana" userId="S::manish_chalana@mfe.berkeley.edu::6b008ae0-35e8-4dbd-9441-142341ec2855" providerId="AD" clId="Web-{2D5E4F45-3510-A73C-39C4-95C566B78BEE}" dt="2020-10-12T17:52:55.949" v="648"/>
          <ac:spMkLst>
            <pc:docMk/>
            <pc:sldMk cId="3895789471" sldId="262"/>
            <ac:spMk id="98" creationId="{1F23E73A-FDC8-462C-83C1-3AA8961449CF}"/>
          </ac:spMkLst>
        </pc:spChg>
        <pc:grpChg chg="add del">
          <ac:chgData name="Manish Chalana" userId="S::manish_chalana@mfe.berkeley.edu::6b008ae0-35e8-4dbd-9441-142341ec2855" providerId="AD" clId="Web-{2D5E4F45-3510-A73C-39C4-95C566B78BEE}" dt="2020-10-12T17:52:55.949" v="648"/>
          <ac:grpSpMkLst>
            <pc:docMk/>
            <pc:sldMk cId="3895789471" sldId="262"/>
            <ac:grpSpMk id="79" creationId="{7084313B-C03D-4981-9786-879159A60395}"/>
          </ac:grpSpMkLst>
        </pc:grpChg>
        <pc:picChg chg="mod">
          <ac:chgData name="Manish Chalana" userId="S::manish_chalana@mfe.berkeley.edu::6b008ae0-35e8-4dbd-9441-142341ec2855" providerId="AD" clId="Web-{2D5E4F45-3510-A73C-39C4-95C566B78BEE}" dt="2020-10-12T17:32:45.041" v="287" actId="14100"/>
          <ac:picMkLst>
            <pc:docMk/>
            <pc:sldMk cId="3895789471" sldId="262"/>
            <ac:picMk id="3" creationId="{DEA2B329-9F0E-441C-9B1D-7518C3BFE3CC}"/>
          </ac:picMkLst>
        </pc:picChg>
      </pc:sldChg>
      <pc:sldChg chg="addSp delSp modSp mod modClrScheme delDesignElem chgLayout">
        <pc:chgData name="Manish Chalana" userId="S::manish_chalana@mfe.berkeley.edu::6b008ae0-35e8-4dbd-9441-142341ec2855" providerId="AD" clId="Web-{2D5E4F45-3510-A73C-39C4-95C566B78BEE}" dt="2020-10-12T20:08:33.677" v="1999" actId="20577"/>
        <pc:sldMkLst>
          <pc:docMk/>
          <pc:sldMk cId="1375390976" sldId="263"/>
        </pc:sldMkLst>
        <pc:spChg chg="mod ord">
          <ac:chgData name="Manish Chalana" userId="S::manish_chalana@mfe.berkeley.edu::6b008ae0-35e8-4dbd-9441-142341ec2855" providerId="AD" clId="Web-{2D5E4F45-3510-A73C-39C4-95C566B78BEE}" dt="2020-10-12T17:52:55.949" v="648"/>
          <ac:spMkLst>
            <pc:docMk/>
            <pc:sldMk cId="1375390976" sldId="263"/>
            <ac:spMk id="2" creationId="{F0594265-37B8-4D2E-AF52-A9F1FE4EBC82}"/>
          </ac:spMkLst>
        </pc:spChg>
        <pc:spChg chg="mod">
          <ac:chgData name="Manish Chalana" userId="S::manish_chalana@mfe.berkeley.edu::6b008ae0-35e8-4dbd-9441-142341ec2855" providerId="AD" clId="Web-{2D5E4F45-3510-A73C-39C4-95C566B78BEE}" dt="2020-10-12T20:08:33.677" v="1999" actId="20577"/>
          <ac:spMkLst>
            <pc:docMk/>
            <pc:sldMk cId="1375390976" sldId="263"/>
            <ac:spMk id="21" creationId="{2BEAC0A8-96DB-D847-B717-A2D2BBDB681B}"/>
          </ac:spMkLst>
        </pc:spChg>
        <pc:spChg chg="add del">
          <ac:chgData name="Manish Chalana" userId="S::manish_chalana@mfe.berkeley.edu::6b008ae0-35e8-4dbd-9441-142341ec2855" providerId="AD" clId="Web-{2D5E4F45-3510-A73C-39C4-95C566B78BEE}" dt="2020-10-12T17:52:55.949" v="648"/>
          <ac:spMkLst>
            <pc:docMk/>
            <pc:sldMk cId="1375390976" sldId="263"/>
            <ac:spMk id="80" creationId="{20E145FF-1D18-4246-A2BA-9F6B4D53364C}"/>
          </ac:spMkLst>
        </pc:spChg>
        <pc:spChg chg="add del">
          <ac:chgData name="Manish Chalana" userId="S::manish_chalana@mfe.berkeley.edu::6b008ae0-35e8-4dbd-9441-142341ec2855" providerId="AD" clId="Web-{2D5E4F45-3510-A73C-39C4-95C566B78BEE}" dt="2020-10-12T17:52:55.949" v="648"/>
          <ac:spMkLst>
            <pc:docMk/>
            <pc:sldMk cId="1375390976" sldId="263"/>
            <ac:spMk id="81" creationId="{324E43EB-867C-4B35-9A5C-E435157C7297}"/>
          </ac:spMkLst>
        </pc:spChg>
        <pc:spChg chg="add del">
          <ac:chgData name="Manish Chalana" userId="S::manish_chalana@mfe.berkeley.edu::6b008ae0-35e8-4dbd-9441-142341ec2855" providerId="AD" clId="Web-{2D5E4F45-3510-A73C-39C4-95C566B78BEE}" dt="2020-10-12T17:52:55.949" v="648"/>
          <ac:spMkLst>
            <pc:docMk/>
            <pc:sldMk cId="1375390976" sldId="263"/>
            <ac:spMk id="92" creationId="{A7C0F5DA-B59F-4F13-8BB8-FFD8F2C572BC}"/>
          </ac:spMkLst>
        </pc:spChg>
        <pc:spChg chg="add del">
          <ac:chgData name="Manish Chalana" userId="S::manish_chalana@mfe.berkeley.edu::6b008ae0-35e8-4dbd-9441-142341ec2855" providerId="AD" clId="Web-{2D5E4F45-3510-A73C-39C4-95C566B78BEE}" dt="2020-10-12T17:52:55.949" v="648"/>
          <ac:spMkLst>
            <pc:docMk/>
            <pc:sldMk cId="1375390976" sldId="263"/>
            <ac:spMk id="94" creationId="{9CEA1DEC-CC9E-4776-9E08-048A15BFA6CA}"/>
          </ac:spMkLst>
        </pc:spChg>
        <pc:spChg chg="add del">
          <ac:chgData name="Manish Chalana" userId="S::manish_chalana@mfe.berkeley.edu::6b008ae0-35e8-4dbd-9441-142341ec2855" providerId="AD" clId="Web-{2D5E4F45-3510-A73C-39C4-95C566B78BEE}" dt="2020-10-12T17:52:55.949" v="648"/>
          <ac:spMkLst>
            <pc:docMk/>
            <pc:sldMk cId="1375390976" sldId="263"/>
            <ac:spMk id="96" creationId="{9CE399CF-F4B8-4832-A8CB-B93F6B1EF44B}"/>
          </ac:spMkLst>
        </pc:spChg>
        <pc:spChg chg="add del">
          <ac:chgData name="Manish Chalana" userId="S::manish_chalana@mfe.berkeley.edu::6b008ae0-35e8-4dbd-9441-142341ec2855" providerId="AD" clId="Web-{2D5E4F45-3510-A73C-39C4-95C566B78BEE}" dt="2020-10-12T17:52:55.949" v="648"/>
          <ac:spMkLst>
            <pc:docMk/>
            <pc:sldMk cId="1375390976" sldId="263"/>
            <ac:spMk id="98" creationId="{1F23E73A-FDC8-462C-83C1-3AA8961449CF}"/>
          </ac:spMkLst>
        </pc:spChg>
        <pc:grpChg chg="add del">
          <ac:chgData name="Manish Chalana" userId="S::manish_chalana@mfe.berkeley.edu::6b008ae0-35e8-4dbd-9441-142341ec2855" providerId="AD" clId="Web-{2D5E4F45-3510-A73C-39C4-95C566B78BEE}" dt="2020-10-12T17:52:55.949" v="648"/>
          <ac:grpSpMkLst>
            <pc:docMk/>
            <pc:sldMk cId="1375390976" sldId="263"/>
            <ac:grpSpMk id="79" creationId="{7084313B-C03D-4981-9786-879159A60395}"/>
          </ac:grpSpMkLst>
        </pc:grpChg>
      </pc:sldChg>
      <pc:sldChg chg="addSp delSp modSp mod setBg modClrScheme setClrOvrMap delDesignElem chgLayout">
        <pc:chgData name="Manish Chalana" userId="S::manish_chalana@mfe.berkeley.edu::6b008ae0-35e8-4dbd-9441-142341ec2855" providerId="AD" clId="Web-{2D5E4F45-3510-A73C-39C4-95C566B78BEE}" dt="2020-10-12T17:52:55.949" v="648"/>
        <pc:sldMkLst>
          <pc:docMk/>
          <pc:sldMk cId="3059784700" sldId="264"/>
        </pc:sldMkLst>
        <pc:spChg chg="del mod">
          <ac:chgData name="Manish Chalana" userId="S::manish_chalana@mfe.berkeley.edu::6b008ae0-35e8-4dbd-9441-142341ec2855" providerId="AD" clId="Web-{2D5E4F45-3510-A73C-39C4-95C566B78BEE}" dt="2020-10-12T08:01:49.757" v="1"/>
          <ac:spMkLst>
            <pc:docMk/>
            <pc:sldMk cId="3059784700" sldId="264"/>
            <ac:spMk id="2" creationId="{364BF0ED-EC30-4B7B-B5CE-B7F472F3F548}"/>
          </ac:spMkLst>
        </pc:spChg>
        <pc:spChg chg="add del mod">
          <ac:chgData name="Manish Chalana" userId="S::manish_chalana@mfe.berkeley.edu::6b008ae0-35e8-4dbd-9441-142341ec2855" providerId="AD" clId="Web-{2D5E4F45-3510-A73C-39C4-95C566B78BEE}" dt="2020-10-12T08:04:48.428" v="38"/>
          <ac:spMkLst>
            <pc:docMk/>
            <pc:sldMk cId="3059784700" sldId="264"/>
            <ac:spMk id="6" creationId="{E9D358B5-7D3C-4164-8466-49B1D617DD49}"/>
          </ac:spMkLst>
        </pc:spChg>
        <pc:spChg chg="add del">
          <ac:chgData name="Manish Chalana" userId="S::manish_chalana@mfe.berkeley.edu::6b008ae0-35e8-4dbd-9441-142341ec2855" providerId="AD" clId="Web-{2D5E4F45-3510-A73C-39C4-95C566B78BEE}" dt="2020-10-12T17:52:55.949" v="648"/>
          <ac:spMkLst>
            <pc:docMk/>
            <pc:sldMk cId="3059784700" sldId="264"/>
            <ac:spMk id="11" creationId="{73C0A186-7444-4460-9C37-532E7671E99E}"/>
          </ac:spMkLst>
        </pc:spChg>
        <pc:spChg chg="add mod">
          <ac:chgData name="Manish Chalana" userId="S::manish_chalana@mfe.berkeley.edu::6b008ae0-35e8-4dbd-9441-142341ec2855" providerId="AD" clId="Web-{2D5E4F45-3510-A73C-39C4-95C566B78BEE}" dt="2020-10-12T08:39:36.138" v="250" actId="1076"/>
          <ac:spMkLst>
            <pc:docMk/>
            <pc:sldMk cId="3059784700" sldId="264"/>
            <ac:spMk id="12" creationId="{9D292014-0535-4399-9866-9A36A35F3A1F}"/>
          </ac:spMkLst>
        </pc:spChg>
        <pc:spChg chg="add del">
          <ac:chgData name="Manish Chalana" userId="S::manish_chalana@mfe.berkeley.edu::6b008ae0-35e8-4dbd-9441-142341ec2855" providerId="AD" clId="Web-{2D5E4F45-3510-A73C-39C4-95C566B78BEE}" dt="2020-10-12T17:52:55.949" v="648"/>
          <ac:spMkLst>
            <pc:docMk/>
            <pc:sldMk cId="3059784700" sldId="264"/>
            <ac:spMk id="13" creationId="{02E8BD2A-4014-4DC6-A228-4ECE6A0AA6D1}"/>
          </ac:spMkLst>
        </pc:spChg>
        <pc:spChg chg="add del">
          <ac:chgData name="Manish Chalana" userId="S::manish_chalana@mfe.berkeley.edu::6b008ae0-35e8-4dbd-9441-142341ec2855" providerId="AD" clId="Web-{2D5E4F45-3510-A73C-39C4-95C566B78BEE}" dt="2020-10-12T17:52:55.949" v="648"/>
          <ac:spMkLst>
            <pc:docMk/>
            <pc:sldMk cId="3059784700" sldId="264"/>
            <ac:spMk id="15" creationId="{3896CA42-3323-41E5-B809-CD790B2AA1CA}"/>
          </ac:spMkLst>
        </pc:spChg>
        <pc:spChg chg="add del">
          <ac:chgData name="Manish Chalana" userId="S::manish_chalana@mfe.berkeley.edu::6b008ae0-35e8-4dbd-9441-142341ec2855" providerId="AD" clId="Web-{2D5E4F45-3510-A73C-39C4-95C566B78BEE}" dt="2020-10-12T17:52:55.949" v="648"/>
          <ac:spMkLst>
            <pc:docMk/>
            <pc:sldMk cId="3059784700" sldId="264"/>
            <ac:spMk id="17" creationId="{EA2FE539-0B6F-4FAE-A391-B46476F46CCB}"/>
          </ac:spMkLst>
        </pc:spChg>
        <pc:spChg chg="add del">
          <ac:chgData name="Manish Chalana" userId="S::manish_chalana@mfe.berkeley.edu::6b008ae0-35e8-4dbd-9441-142341ec2855" providerId="AD" clId="Web-{2D5E4F45-3510-A73C-39C4-95C566B78BEE}" dt="2020-10-12T17:52:55.949" v="648"/>
          <ac:spMkLst>
            <pc:docMk/>
            <pc:sldMk cId="3059784700" sldId="264"/>
            <ac:spMk id="19" creationId="{BD5A14FB-50A2-4964-8B07-EE40D1CE08B5}"/>
          </ac:spMkLst>
        </pc:spChg>
        <pc:spChg chg="add del">
          <ac:chgData name="Manish Chalana" userId="S::manish_chalana@mfe.berkeley.edu::6b008ae0-35e8-4dbd-9441-142341ec2855" providerId="AD" clId="Web-{2D5E4F45-3510-A73C-39C4-95C566B78BEE}" dt="2020-10-12T17:52:55.949" v="648"/>
          <ac:spMkLst>
            <pc:docMk/>
            <pc:sldMk cId="3059784700" sldId="264"/>
            <ac:spMk id="21" creationId="{FD63331C-DD2E-43D8-9511-B44EC057D7DB}"/>
          </ac:spMkLst>
        </pc:spChg>
        <pc:grpChg chg="add del">
          <ac:chgData name="Manish Chalana" userId="S::manish_chalana@mfe.berkeley.edu::6b008ae0-35e8-4dbd-9441-142341ec2855" providerId="AD" clId="Web-{2D5E4F45-3510-A73C-39C4-95C566B78BEE}" dt="2020-10-12T17:52:55.949" v="648"/>
          <ac:grpSpMkLst>
            <pc:docMk/>
            <pc:sldMk cId="3059784700" sldId="264"/>
            <ac:grpSpMk id="7" creationId="{93E10248-AF0E-477D-B4D2-47C02CE4E353}"/>
          </ac:grpSpMkLst>
        </pc:grpChg>
        <pc:picChg chg="add del mod">
          <ac:chgData name="Manish Chalana" userId="S::manish_chalana@mfe.berkeley.edu::6b008ae0-35e8-4dbd-9441-142341ec2855" providerId="AD" clId="Web-{2D5E4F45-3510-A73C-39C4-95C566B78BEE}" dt="2020-10-12T08:03:09.888" v="13"/>
          <ac:picMkLst>
            <pc:docMk/>
            <pc:sldMk cId="3059784700" sldId="264"/>
            <ac:picMk id="3" creationId="{C7442998-070F-405A-BC81-F19719CFB418}"/>
          </ac:picMkLst>
        </pc:picChg>
        <pc:picChg chg="add del mod modCrop">
          <ac:chgData name="Manish Chalana" userId="S::manish_chalana@mfe.berkeley.edu::6b008ae0-35e8-4dbd-9441-142341ec2855" providerId="AD" clId="Web-{2D5E4F45-3510-A73C-39C4-95C566B78BEE}" dt="2020-10-12T08:05:32.634" v="39"/>
          <ac:picMkLst>
            <pc:docMk/>
            <pc:sldMk cId="3059784700" sldId="264"/>
            <ac:picMk id="4" creationId="{A4B182A3-09DF-4E89-9F86-D83FFE91104D}"/>
          </ac:picMkLst>
        </pc:picChg>
        <pc:picChg chg="add del mod">
          <ac:chgData name="Manish Chalana" userId="S::manish_chalana@mfe.berkeley.edu::6b008ae0-35e8-4dbd-9441-142341ec2855" providerId="AD" clId="Web-{2D5E4F45-3510-A73C-39C4-95C566B78BEE}" dt="2020-10-12T08:07:42.160" v="44"/>
          <ac:picMkLst>
            <pc:docMk/>
            <pc:sldMk cId="3059784700" sldId="264"/>
            <ac:picMk id="8" creationId="{29DE1466-6B33-462C-A41F-700CA44828CF}"/>
          </ac:picMkLst>
        </pc:picChg>
        <pc:picChg chg="add mod modCrop">
          <ac:chgData name="Manish Chalana" userId="S::manish_chalana@mfe.berkeley.edu::6b008ae0-35e8-4dbd-9441-142341ec2855" providerId="AD" clId="Web-{2D5E4F45-3510-A73C-39C4-95C566B78BEE}" dt="2020-10-12T08:08:42.742" v="55" actId="1076"/>
          <ac:picMkLst>
            <pc:docMk/>
            <pc:sldMk cId="3059784700" sldId="264"/>
            <ac:picMk id="10" creationId="{2FDE2A05-7E1B-482D-AD8D-74F15AC83506}"/>
          </ac:picMkLst>
        </pc:picChg>
      </pc:sldChg>
      <pc:sldChg chg="delSp modSp new mod modClrScheme chgLayout">
        <pc:chgData name="Manish Chalana" userId="S::manish_chalana@mfe.berkeley.edu::6b008ae0-35e8-4dbd-9441-142341ec2855" providerId="AD" clId="Web-{2D5E4F45-3510-A73C-39C4-95C566B78BEE}" dt="2020-10-12T21:21:55.605" v="2523" actId="20577"/>
        <pc:sldMkLst>
          <pc:docMk/>
          <pc:sldMk cId="1931728319" sldId="265"/>
        </pc:sldMkLst>
        <pc:spChg chg="mod ord">
          <ac:chgData name="Manish Chalana" userId="S::manish_chalana@mfe.berkeley.edu::6b008ae0-35e8-4dbd-9441-142341ec2855" providerId="AD" clId="Web-{2D5E4F45-3510-A73C-39C4-95C566B78BEE}" dt="2020-10-12T17:52:55.949" v="648"/>
          <ac:spMkLst>
            <pc:docMk/>
            <pc:sldMk cId="1931728319" sldId="265"/>
            <ac:spMk id="2" creationId="{E75A1178-8684-45F3-AF62-FC8BB74143DD}"/>
          </ac:spMkLst>
        </pc:spChg>
        <pc:spChg chg="mod ord">
          <ac:chgData name="Manish Chalana" userId="S::manish_chalana@mfe.berkeley.edu::6b008ae0-35e8-4dbd-9441-142341ec2855" providerId="AD" clId="Web-{2D5E4F45-3510-A73C-39C4-95C566B78BEE}" dt="2020-10-12T21:21:55.605" v="2523" actId="20577"/>
          <ac:spMkLst>
            <pc:docMk/>
            <pc:sldMk cId="1931728319" sldId="265"/>
            <ac:spMk id="3" creationId="{0AA46657-9BBF-4B2E-BF81-2F22B7806394}"/>
          </ac:spMkLst>
        </pc:spChg>
        <pc:spChg chg="del">
          <ac:chgData name="Manish Chalana" userId="S::manish_chalana@mfe.berkeley.edu::6b008ae0-35e8-4dbd-9441-142341ec2855" providerId="AD" clId="Web-{2D5E4F45-3510-A73C-39C4-95C566B78BEE}" dt="2020-10-12T12:52:19.542" v="263"/>
          <ac:spMkLst>
            <pc:docMk/>
            <pc:sldMk cId="1931728319" sldId="265"/>
            <ac:spMk id="4" creationId="{20B181BF-F7D2-42BB-AA9F-A76A690051E2}"/>
          </ac:spMkLst>
        </pc:spChg>
      </pc:sldChg>
      <pc:sldChg chg="modSp new del">
        <pc:chgData name="Manish Chalana" userId="S::manish_chalana@mfe.berkeley.edu::6b008ae0-35e8-4dbd-9441-142341ec2855" providerId="AD" clId="Web-{2D5E4F45-3510-A73C-39C4-95C566B78BEE}" dt="2020-10-12T12:48:29.583" v="254"/>
        <pc:sldMkLst>
          <pc:docMk/>
          <pc:sldMk cId="4187108134" sldId="265"/>
        </pc:sldMkLst>
        <pc:spChg chg="mod">
          <ac:chgData name="Manish Chalana" userId="S::manish_chalana@mfe.berkeley.edu::6b008ae0-35e8-4dbd-9441-142341ec2855" providerId="AD" clId="Web-{2D5E4F45-3510-A73C-39C4-95C566B78BEE}" dt="2020-10-12T12:48:16.677" v="253" actId="20577"/>
          <ac:spMkLst>
            <pc:docMk/>
            <pc:sldMk cId="4187108134" sldId="265"/>
            <ac:spMk id="2" creationId="{349C19FD-209E-4D2B-B6C3-E07A9FD3ED31}"/>
          </ac:spMkLst>
        </pc:spChg>
      </pc:sldChg>
      <pc:sldChg chg="addSp delSp modSp new del mod setBg modClrScheme setClrOvrMap delDesignElem chgLayout">
        <pc:chgData name="Manish Chalana" userId="S::manish_chalana@mfe.berkeley.edu::6b008ae0-35e8-4dbd-9441-142341ec2855" providerId="AD" clId="Web-{2D5E4F45-3510-A73C-39C4-95C566B78BEE}" dt="2020-10-12T18:06:43.472" v="1028"/>
        <pc:sldMkLst>
          <pc:docMk/>
          <pc:sldMk cId="1916894438" sldId="266"/>
        </pc:sldMkLst>
        <pc:spChg chg="add del mod ord">
          <ac:chgData name="Manish Chalana" userId="S::manish_chalana@mfe.berkeley.edu::6b008ae0-35e8-4dbd-9441-142341ec2855" providerId="AD" clId="Web-{2D5E4F45-3510-A73C-39C4-95C566B78BEE}" dt="2020-10-12T17:57:10.106" v="699"/>
          <ac:spMkLst>
            <pc:docMk/>
            <pc:sldMk cId="1916894438" sldId="266"/>
            <ac:spMk id="2" creationId="{0F191A52-C25E-4978-91C5-4E8B92DB0B7E}"/>
          </ac:spMkLst>
        </pc:spChg>
        <pc:spChg chg="mod ord">
          <ac:chgData name="Manish Chalana" userId="S::manish_chalana@mfe.berkeley.edu::6b008ae0-35e8-4dbd-9441-142341ec2855" providerId="AD" clId="Web-{2D5E4F45-3510-A73C-39C4-95C566B78BEE}" dt="2020-10-12T17:56:55.668" v="697"/>
          <ac:spMkLst>
            <pc:docMk/>
            <pc:sldMk cId="1916894438" sldId="266"/>
            <ac:spMk id="3" creationId="{9ECF0FD4-11D4-4590-A550-3CA2FE35C3E4}"/>
          </ac:spMkLst>
        </pc:spChg>
        <pc:spChg chg="add del mod">
          <ac:chgData name="Manish Chalana" userId="S::manish_chalana@mfe.berkeley.edu::6b008ae0-35e8-4dbd-9441-142341ec2855" providerId="AD" clId="Web-{2D5E4F45-3510-A73C-39C4-95C566B78BEE}" dt="2020-10-12T17:56:27.306" v="686"/>
          <ac:spMkLst>
            <pc:docMk/>
            <pc:sldMk cId="1916894438" sldId="266"/>
            <ac:spMk id="4" creationId="{6847109F-6826-446C-BEE0-7B6E84B02506}"/>
          </ac:spMkLst>
        </pc:spChg>
        <pc:spChg chg="add mod">
          <ac:chgData name="Manish Chalana" userId="S::manish_chalana@mfe.berkeley.edu::6b008ae0-35e8-4dbd-9441-142341ec2855" providerId="AD" clId="Web-{2D5E4F45-3510-A73C-39C4-95C566B78BEE}" dt="2020-10-12T17:58:26.252" v="748" actId="1076"/>
          <ac:spMkLst>
            <pc:docMk/>
            <pc:sldMk cId="1916894438" sldId="266"/>
            <ac:spMk id="5" creationId="{7525255E-448C-40C8-9A01-4CCAE206405D}"/>
          </ac:spMkLst>
        </pc:spChg>
        <pc:spChg chg="add mod">
          <ac:chgData name="Manish Chalana" userId="S::manish_chalana@mfe.berkeley.edu::6b008ae0-35e8-4dbd-9441-142341ec2855" providerId="AD" clId="Web-{2D5E4F45-3510-A73C-39C4-95C566B78BEE}" dt="2020-10-12T18:01:30.701" v="838" actId="20577"/>
          <ac:spMkLst>
            <pc:docMk/>
            <pc:sldMk cId="1916894438" sldId="266"/>
            <ac:spMk id="6" creationId="{047CE5E0-BF82-4EB7-8CD3-2C7844854070}"/>
          </ac:spMkLst>
        </pc:spChg>
        <pc:spChg chg="add del">
          <ac:chgData name="Manish Chalana" userId="S::manish_chalana@mfe.berkeley.edu::6b008ae0-35e8-4dbd-9441-142341ec2855" providerId="AD" clId="Web-{2D5E4F45-3510-A73C-39C4-95C566B78BEE}" dt="2020-10-12T17:51:10.254" v="631"/>
          <ac:spMkLst>
            <pc:docMk/>
            <pc:sldMk cId="1916894438" sldId="266"/>
            <ac:spMk id="12" creationId="{73C0A186-7444-4460-9C37-532E7671E99E}"/>
          </ac:spMkLst>
        </pc:spChg>
        <pc:spChg chg="add del">
          <ac:chgData name="Manish Chalana" userId="S::manish_chalana@mfe.berkeley.edu::6b008ae0-35e8-4dbd-9441-142341ec2855" providerId="AD" clId="Web-{2D5E4F45-3510-A73C-39C4-95C566B78BEE}" dt="2020-10-12T17:51:10.254" v="631"/>
          <ac:spMkLst>
            <pc:docMk/>
            <pc:sldMk cId="1916894438" sldId="266"/>
            <ac:spMk id="14" creationId="{02E8BD2A-4014-4DC6-A228-4ECE6A0AA6D1}"/>
          </ac:spMkLst>
        </pc:spChg>
        <pc:spChg chg="add del">
          <ac:chgData name="Manish Chalana" userId="S::manish_chalana@mfe.berkeley.edu::6b008ae0-35e8-4dbd-9441-142341ec2855" providerId="AD" clId="Web-{2D5E4F45-3510-A73C-39C4-95C566B78BEE}" dt="2020-10-12T17:51:10.254" v="631"/>
          <ac:spMkLst>
            <pc:docMk/>
            <pc:sldMk cId="1916894438" sldId="266"/>
            <ac:spMk id="16" creationId="{3896CA42-3323-41E5-B809-CD790B2AA1CA}"/>
          </ac:spMkLst>
        </pc:spChg>
        <pc:spChg chg="add del">
          <ac:chgData name="Manish Chalana" userId="S::manish_chalana@mfe.berkeley.edu::6b008ae0-35e8-4dbd-9441-142341ec2855" providerId="AD" clId="Web-{2D5E4F45-3510-A73C-39C4-95C566B78BEE}" dt="2020-10-12T17:51:10.254" v="631"/>
          <ac:spMkLst>
            <pc:docMk/>
            <pc:sldMk cId="1916894438" sldId="266"/>
            <ac:spMk id="18" creationId="{EA2FE539-0B6F-4FAE-A391-B46476F46CCB}"/>
          </ac:spMkLst>
        </pc:spChg>
        <pc:spChg chg="add del">
          <ac:chgData name="Manish Chalana" userId="S::manish_chalana@mfe.berkeley.edu::6b008ae0-35e8-4dbd-9441-142341ec2855" providerId="AD" clId="Web-{2D5E4F45-3510-A73C-39C4-95C566B78BEE}" dt="2020-10-12T17:51:10.254" v="631"/>
          <ac:spMkLst>
            <pc:docMk/>
            <pc:sldMk cId="1916894438" sldId="266"/>
            <ac:spMk id="20" creationId="{BD5A14FB-50A2-4964-8B07-EE40D1CE08B5}"/>
          </ac:spMkLst>
        </pc:spChg>
        <pc:spChg chg="add del">
          <ac:chgData name="Manish Chalana" userId="S::manish_chalana@mfe.berkeley.edu::6b008ae0-35e8-4dbd-9441-142341ec2855" providerId="AD" clId="Web-{2D5E4F45-3510-A73C-39C4-95C566B78BEE}" dt="2020-10-12T17:51:10.254" v="631"/>
          <ac:spMkLst>
            <pc:docMk/>
            <pc:sldMk cId="1916894438" sldId="266"/>
            <ac:spMk id="22" creationId="{FD63331C-DD2E-43D8-9511-B44EC057D7DB}"/>
          </ac:spMkLst>
        </pc:spChg>
        <pc:spChg chg="add del">
          <ac:chgData name="Manish Chalana" userId="S::manish_chalana@mfe.berkeley.edu::6b008ae0-35e8-4dbd-9441-142341ec2855" providerId="AD" clId="Web-{2D5E4F45-3510-A73C-39C4-95C566B78BEE}" dt="2020-10-12T17:53:42.530" v="649"/>
          <ac:spMkLst>
            <pc:docMk/>
            <pc:sldMk cId="1916894438" sldId="266"/>
            <ac:spMk id="31" creationId="{73C0A186-7444-4460-9C37-532E7671E99E}"/>
          </ac:spMkLst>
        </pc:spChg>
        <pc:spChg chg="add del">
          <ac:chgData name="Manish Chalana" userId="S::manish_chalana@mfe.berkeley.edu::6b008ae0-35e8-4dbd-9441-142341ec2855" providerId="AD" clId="Web-{2D5E4F45-3510-A73C-39C4-95C566B78BEE}" dt="2020-10-12T17:53:42.530" v="649"/>
          <ac:spMkLst>
            <pc:docMk/>
            <pc:sldMk cId="1916894438" sldId="266"/>
            <ac:spMk id="33" creationId="{B219AE65-9B94-44EA-BEF3-EF4BFA169C81}"/>
          </ac:spMkLst>
        </pc:spChg>
        <pc:spChg chg="add del">
          <ac:chgData name="Manish Chalana" userId="S::manish_chalana@mfe.berkeley.edu::6b008ae0-35e8-4dbd-9441-142341ec2855" providerId="AD" clId="Web-{2D5E4F45-3510-A73C-39C4-95C566B78BEE}" dt="2020-10-12T17:53:42.530" v="649"/>
          <ac:spMkLst>
            <pc:docMk/>
            <pc:sldMk cId="1916894438" sldId="266"/>
            <ac:spMk id="35" creationId="{F0C81A57-9CD5-461B-8FFE-4A8CB6CFBE01}"/>
          </ac:spMkLst>
        </pc:spChg>
        <pc:spChg chg="add del">
          <ac:chgData name="Manish Chalana" userId="S::manish_chalana@mfe.berkeley.edu::6b008ae0-35e8-4dbd-9441-142341ec2855" providerId="AD" clId="Web-{2D5E4F45-3510-A73C-39C4-95C566B78BEE}" dt="2020-10-12T17:56:55.668" v="697"/>
          <ac:spMkLst>
            <pc:docMk/>
            <pc:sldMk cId="1916894438" sldId="266"/>
            <ac:spMk id="48" creationId="{73C0A186-7444-4460-9C37-532E7671E99E}"/>
          </ac:spMkLst>
        </pc:spChg>
        <pc:spChg chg="add del">
          <ac:chgData name="Manish Chalana" userId="S::manish_chalana@mfe.berkeley.edu::6b008ae0-35e8-4dbd-9441-142341ec2855" providerId="AD" clId="Web-{2D5E4F45-3510-A73C-39C4-95C566B78BEE}" dt="2020-10-12T17:56:55.668" v="697"/>
          <ac:spMkLst>
            <pc:docMk/>
            <pc:sldMk cId="1916894438" sldId="266"/>
            <ac:spMk id="50" creationId="{B219AE65-9B94-44EA-BEF3-EF4BFA169C81}"/>
          </ac:spMkLst>
        </pc:spChg>
        <pc:spChg chg="add del">
          <ac:chgData name="Manish Chalana" userId="S::manish_chalana@mfe.berkeley.edu::6b008ae0-35e8-4dbd-9441-142341ec2855" providerId="AD" clId="Web-{2D5E4F45-3510-A73C-39C4-95C566B78BEE}" dt="2020-10-12T17:56:55.668" v="697"/>
          <ac:spMkLst>
            <pc:docMk/>
            <pc:sldMk cId="1916894438" sldId="266"/>
            <ac:spMk id="52" creationId="{F0C81A57-9CD5-461B-8FFE-4A8CB6CFBE01}"/>
          </ac:spMkLst>
        </pc:spChg>
        <pc:spChg chg="add">
          <ac:chgData name="Manish Chalana" userId="S::manish_chalana@mfe.berkeley.edu::6b008ae0-35e8-4dbd-9441-142341ec2855" providerId="AD" clId="Web-{2D5E4F45-3510-A73C-39C4-95C566B78BEE}" dt="2020-10-12T17:56:55.668" v="697"/>
          <ac:spMkLst>
            <pc:docMk/>
            <pc:sldMk cId="1916894438" sldId="266"/>
            <ac:spMk id="69" creationId="{B8144315-1C5A-4185-A952-25D98D303D46}"/>
          </ac:spMkLst>
        </pc:spChg>
        <pc:grpChg chg="add del">
          <ac:chgData name="Manish Chalana" userId="S::manish_chalana@mfe.berkeley.edu::6b008ae0-35e8-4dbd-9441-142341ec2855" providerId="AD" clId="Web-{2D5E4F45-3510-A73C-39C4-95C566B78BEE}" dt="2020-10-12T17:51:10.254" v="631"/>
          <ac:grpSpMkLst>
            <pc:docMk/>
            <pc:sldMk cId="1916894438" sldId="266"/>
            <ac:grpSpMk id="8" creationId="{93E10248-AF0E-477D-B4D2-47C02CE4E353}"/>
          </ac:grpSpMkLst>
        </pc:grpChg>
        <pc:grpChg chg="add del">
          <ac:chgData name="Manish Chalana" userId="S::manish_chalana@mfe.berkeley.edu::6b008ae0-35e8-4dbd-9441-142341ec2855" providerId="AD" clId="Web-{2D5E4F45-3510-A73C-39C4-95C566B78BEE}" dt="2020-10-12T17:53:42.530" v="649"/>
          <ac:grpSpMkLst>
            <pc:docMk/>
            <pc:sldMk cId="1916894438" sldId="266"/>
            <ac:grpSpMk id="27" creationId="{93E10248-AF0E-477D-B4D2-47C02CE4E353}"/>
          </ac:grpSpMkLst>
        </pc:grpChg>
        <pc:grpChg chg="add del">
          <ac:chgData name="Manish Chalana" userId="S::manish_chalana@mfe.berkeley.edu::6b008ae0-35e8-4dbd-9441-142341ec2855" providerId="AD" clId="Web-{2D5E4F45-3510-A73C-39C4-95C566B78BEE}" dt="2020-10-12T17:53:42.530" v="649"/>
          <ac:grpSpMkLst>
            <pc:docMk/>
            <pc:sldMk cId="1916894438" sldId="266"/>
            <ac:grpSpMk id="37" creationId="{3086C462-37F4-494D-8292-CCB95221CC1A}"/>
          </ac:grpSpMkLst>
        </pc:grpChg>
        <pc:grpChg chg="add del">
          <ac:chgData name="Manish Chalana" userId="S::manish_chalana@mfe.berkeley.edu::6b008ae0-35e8-4dbd-9441-142341ec2855" providerId="AD" clId="Web-{2D5E4F45-3510-A73C-39C4-95C566B78BEE}" dt="2020-10-12T17:56:55.668" v="697"/>
          <ac:grpSpMkLst>
            <pc:docMk/>
            <pc:sldMk cId="1916894438" sldId="266"/>
            <ac:grpSpMk id="44" creationId="{93E10248-AF0E-477D-B4D2-47C02CE4E353}"/>
          </ac:grpSpMkLst>
        </pc:grpChg>
        <pc:grpChg chg="add del">
          <ac:chgData name="Manish Chalana" userId="S::manish_chalana@mfe.berkeley.edu::6b008ae0-35e8-4dbd-9441-142341ec2855" providerId="AD" clId="Web-{2D5E4F45-3510-A73C-39C4-95C566B78BEE}" dt="2020-10-12T17:56:55.668" v="697"/>
          <ac:grpSpMkLst>
            <pc:docMk/>
            <pc:sldMk cId="1916894438" sldId="266"/>
            <ac:grpSpMk id="54" creationId="{3086C462-37F4-494D-8292-CCB95221CC1A}"/>
          </ac:grpSpMkLst>
        </pc:grpChg>
        <pc:grpChg chg="add">
          <ac:chgData name="Manish Chalana" userId="S::manish_chalana@mfe.berkeley.edu::6b008ae0-35e8-4dbd-9441-142341ec2855" providerId="AD" clId="Web-{2D5E4F45-3510-A73C-39C4-95C566B78BEE}" dt="2020-10-12T17:56:55.668" v="697"/>
          <ac:grpSpMkLst>
            <pc:docMk/>
            <pc:sldMk cId="1916894438" sldId="266"/>
            <ac:grpSpMk id="65" creationId="{4091D54B-59AB-4A5E-8E9E-0421BD66D4FB}"/>
          </ac:grpSpMkLst>
        </pc:grpChg>
        <pc:grpChg chg="add">
          <ac:chgData name="Manish Chalana" userId="S::manish_chalana@mfe.berkeley.edu::6b008ae0-35e8-4dbd-9441-142341ec2855" providerId="AD" clId="Web-{2D5E4F45-3510-A73C-39C4-95C566B78BEE}" dt="2020-10-12T17:56:55.668" v="697"/>
          <ac:grpSpMkLst>
            <pc:docMk/>
            <pc:sldMk cId="1916894438" sldId="266"/>
            <ac:grpSpMk id="71" creationId="{25A657F0-42F3-40D3-BC75-7DA1F5C6A225}"/>
          </ac:grpSpMkLst>
        </pc:grpChg>
        <pc:picChg chg="add del">
          <ac:chgData name="Manish Chalana" userId="S::manish_chalana@mfe.berkeley.edu::6b008ae0-35e8-4dbd-9441-142341ec2855" providerId="AD" clId="Web-{2D5E4F45-3510-A73C-39C4-95C566B78BEE}" dt="2020-10-12T17:56:59.418" v="698"/>
          <ac:picMkLst>
            <pc:docMk/>
            <pc:sldMk cId="1916894438" sldId="266"/>
            <ac:picMk id="62" creationId="{374D7763-89DF-4E21-B760-1E14C6C57B56}"/>
          </ac:picMkLst>
        </pc:picChg>
        <pc:cxnChg chg="add del">
          <ac:chgData name="Manish Chalana" userId="S::manish_chalana@mfe.berkeley.edu::6b008ae0-35e8-4dbd-9441-142341ec2855" providerId="AD" clId="Web-{2D5E4F45-3510-A73C-39C4-95C566B78BEE}" dt="2020-10-12T17:56:55.668" v="697"/>
          <ac:cxnSpMkLst>
            <pc:docMk/>
            <pc:sldMk cId="1916894438" sldId="266"/>
            <ac:cxnSpMk id="58" creationId="{AD23B2CD-009B-425A-9616-1E1AD1D5AB46}"/>
          </ac:cxnSpMkLst>
        </pc:cxnChg>
      </pc:sldChg>
      <pc:sldChg chg="addSp delSp modSp new">
        <pc:chgData name="Manish Chalana" userId="S::manish_chalana@mfe.berkeley.edu::6b008ae0-35e8-4dbd-9441-142341ec2855" providerId="AD" clId="Web-{2D5E4F45-3510-A73C-39C4-95C566B78BEE}" dt="2020-10-12T22:45:58.403" v="2980" actId="1076"/>
        <pc:sldMkLst>
          <pc:docMk/>
          <pc:sldMk cId="3597297647" sldId="267"/>
        </pc:sldMkLst>
        <pc:spChg chg="mod">
          <ac:chgData name="Manish Chalana" userId="S::manish_chalana@mfe.berkeley.edu::6b008ae0-35e8-4dbd-9441-142341ec2855" providerId="AD" clId="Web-{2D5E4F45-3510-A73C-39C4-95C566B78BEE}" dt="2020-10-12T18:07:05.645" v="1031" actId="20577"/>
          <ac:spMkLst>
            <pc:docMk/>
            <pc:sldMk cId="3597297647" sldId="267"/>
            <ac:spMk id="2" creationId="{B2022347-6ED8-4348-A9DF-0F2B609BC671}"/>
          </ac:spMkLst>
        </pc:spChg>
        <pc:spChg chg="del">
          <ac:chgData name="Manish Chalana" userId="S::manish_chalana@mfe.berkeley.edu::6b008ae0-35e8-4dbd-9441-142341ec2855" providerId="AD" clId="Web-{2D5E4F45-3510-A73C-39C4-95C566B78BEE}" dt="2020-10-12T18:02:31.487" v="841"/>
          <ac:spMkLst>
            <pc:docMk/>
            <pc:sldMk cId="3597297647" sldId="267"/>
            <ac:spMk id="3" creationId="{EFBD56F0-0D8D-443F-B3E4-5195D322B2F4}"/>
          </ac:spMkLst>
        </pc:spChg>
        <pc:spChg chg="add del mod">
          <ac:chgData name="Manish Chalana" userId="S::manish_chalana@mfe.berkeley.edu::6b008ae0-35e8-4dbd-9441-142341ec2855" providerId="AD" clId="Web-{2D5E4F45-3510-A73C-39C4-95C566B78BEE}" dt="2020-10-12T22:45:40.122" v="2975"/>
          <ac:spMkLst>
            <pc:docMk/>
            <pc:sldMk cId="3597297647" sldId="267"/>
            <ac:spMk id="5" creationId="{A93624A4-5E93-42E9-98AD-092FD6954B78}"/>
          </ac:spMkLst>
        </pc:spChg>
        <pc:picChg chg="add del mod ord">
          <ac:chgData name="Manish Chalana" userId="S::manish_chalana@mfe.berkeley.edu::6b008ae0-35e8-4dbd-9441-142341ec2855" providerId="AD" clId="Web-{2D5E4F45-3510-A73C-39C4-95C566B78BEE}" dt="2020-10-12T22:45:32.825" v="2974"/>
          <ac:picMkLst>
            <pc:docMk/>
            <pc:sldMk cId="3597297647" sldId="267"/>
            <ac:picMk id="4" creationId="{51D7F2DF-B119-44CD-A7CD-EB5066FA8C0C}"/>
          </ac:picMkLst>
        </pc:picChg>
        <pc:picChg chg="add mod ord">
          <ac:chgData name="Manish Chalana" userId="S::manish_chalana@mfe.berkeley.edu::6b008ae0-35e8-4dbd-9441-142341ec2855" providerId="AD" clId="Web-{2D5E4F45-3510-A73C-39C4-95C566B78BEE}" dt="2020-10-12T22:45:58.403" v="2980" actId="1076"/>
          <ac:picMkLst>
            <pc:docMk/>
            <pc:sldMk cId="3597297647" sldId="267"/>
            <ac:picMk id="6" creationId="{0CE237EF-1B30-4FCD-98A5-33772AEC06E5}"/>
          </ac:picMkLst>
        </pc:picChg>
      </pc:sldChg>
      <pc:sldChg chg="new del">
        <pc:chgData name="Manish Chalana" userId="S::manish_chalana@mfe.berkeley.edu::6b008ae0-35e8-4dbd-9441-142341ec2855" providerId="AD" clId="Web-{2D5E4F45-3510-A73C-39C4-95C566B78BEE}" dt="2020-10-12T18:03:50.101" v="872"/>
        <pc:sldMkLst>
          <pc:docMk/>
          <pc:sldMk cId="1121192521" sldId="268"/>
        </pc:sldMkLst>
      </pc:sldChg>
      <pc:sldChg chg="modSp new">
        <pc:chgData name="Manish Chalana" userId="S::manish_chalana@mfe.berkeley.edu::6b008ae0-35e8-4dbd-9441-142341ec2855" providerId="AD" clId="Web-{2D5E4F45-3510-A73C-39C4-95C566B78BEE}" dt="2020-10-12T20:11:49.408" v="2008" actId="20577"/>
        <pc:sldMkLst>
          <pc:docMk/>
          <pc:sldMk cId="2914383577" sldId="268"/>
        </pc:sldMkLst>
        <pc:spChg chg="mod">
          <ac:chgData name="Manish Chalana" userId="S::manish_chalana@mfe.berkeley.edu::6b008ae0-35e8-4dbd-9441-142341ec2855" providerId="AD" clId="Web-{2D5E4F45-3510-A73C-39C4-95C566B78BEE}" dt="2020-10-12T18:07:53.289" v="1034" actId="1076"/>
          <ac:spMkLst>
            <pc:docMk/>
            <pc:sldMk cId="2914383577" sldId="268"/>
            <ac:spMk id="2" creationId="{8B70652A-4001-4EF0-937D-9DE1DAAA7D44}"/>
          </ac:spMkLst>
        </pc:spChg>
        <pc:spChg chg="mod">
          <ac:chgData name="Manish Chalana" userId="S::manish_chalana@mfe.berkeley.edu::6b008ae0-35e8-4dbd-9441-142341ec2855" providerId="AD" clId="Web-{2D5E4F45-3510-A73C-39C4-95C566B78BEE}" dt="2020-10-12T20:11:49.408" v="2008" actId="20577"/>
          <ac:spMkLst>
            <pc:docMk/>
            <pc:sldMk cId="2914383577" sldId="268"/>
            <ac:spMk id="3" creationId="{D20A8C40-7AA8-43D5-93A0-894CFAEC3A59}"/>
          </ac:spMkLst>
        </pc:spChg>
      </pc:sldChg>
      <pc:sldChg chg="addSp delSp modSp add replId">
        <pc:chgData name="Manish Chalana" userId="S::manish_chalana@mfe.berkeley.edu::6b008ae0-35e8-4dbd-9441-142341ec2855" providerId="AD" clId="Web-{2D5E4F45-3510-A73C-39C4-95C566B78BEE}" dt="2020-10-12T22:28:00.315" v="2971" actId="20577"/>
        <pc:sldMkLst>
          <pc:docMk/>
          <pc:sldMk cId="2273284505" sldId="270"/>
        </pc:sldMkLst>
        <pc:spChg chg="mod">
          <ac:chgData name="Manish Chalana" userId="S::manish_chalana@mfe.berkeley.edu::6b008ae0-35e8-4dbd-9441-142341ec2855" providerId="AD" clId="Web-{2D5E4F45-3510-A73C-39C4-95C566B78BEE}" dt="2020-10-12T19:55:19.284" v="1060" actId="20577"/>
          <ac:spMkLst>
            <pc:docMk/>
            <pc:sldMk cId="2273284505" sldId="270"/>
            <ac:spMk id="2" creationId="{B2022347-6ED8-4348-A9DF-0F2B609BC671}"/>
          </ac:spMkLst>
        </pc:spChg>
        <pc:spChg chg="add mod">
          <ac:chgData name="Manish Chalana" userId="S::manish_chalana@mfe.berkeley.edu::6b008ae0-35e8-4dbd-9441-142341ec2855" providerId="AD" clId="Web-{2D5E4F45-3510-A73C-39C4-95C566B78BEE}" dt="2020-10-12T22:28:00.315" v="2971" actId="20577"/>
          <ac:spMkLst>
            <pc:docMk/>
            <pc:sldMk cId="2273284505" sldId="270"/>
            <ac:spMk id="5" creationId="{4A90F440-1D1F-4857-8B7E-7C57D77639FB}"/>
          </ac:spMkLst>
        </pc:spChg>
        <pc:picChg chg="del">
          <ac:chgData name="Manish Chalana" userId="S::manish_chalana@mfe.berkeley.edu::6b008ae0-35e8-4dbd-9441-142341ec2855" providerId="AD" clId="Web-{2D5E4F45-3510-A73C-39C4-95C566B78BEE}" dt="2020-10-12T19:57:41.949" v="1061"/>
          <ac:picMkLst>
            <pc:docMk/>
            <pc:sldMk cId="2273284505" sldId="270"/>
            <ac:picMk id="4" creationId="{51D7F2DF-B119-44CD-A7CD-EB5066FA8C0C}"/>
          </ac:picMkLst>
        </pc:picChg>
      </pc:sldChg>
      <pc:sldChg chg="addSp delSp modSp new">
        <pc:chgData name="Manish Chalana" userId="S::manish_chalana@mfe.berkeley.edu::6b008ae0-35e8-4dbd-9441-142341ec2855" providerId="AD" clId="Web-{2D5E4F45-3510-A73C-39C4-95C566B78BEE}" dt="2020-10-12T21:07:12.816" v="2323" actId="14100"/>
        <pc:sldMkLst>
          <pc:docMk/>
          <pc:sldMk cId="3666740580" sldId="272"/>
        </pc:sldMkLst>
        <pc:spChg chg="mod">
          <ac:chgData name="Manish Chalana" userId="S::manish_chalana@mfe.berkeley.edu::6b008ae0-35e8-4dbd-9441-142341ec2855" providerId="AD" clId="Web-{2D5E4F45-3510-A73C-39C4-95C566B78BEE}" dt="2020-10-12T20:12:23.160" v="2032" actId="14100"/>
          <ac:spMkLst>
            <pc:docMk/>
            <pc:sldMk cId="3666740580" sldId="272"/>
            <ac:spMk id="2" creationId="{4110219D-AC8C-4C8C-B68D-621AD74E7F8F}"/>
          </ac:spMkLst>
        </pc:spChg>
        <pc:spChg chg="mod">
          <ac:chgData name="Manish Chalana" userId="S::manish_chalana@mfe.berkeley.edu::6b008ae0-35e8-4dbd-9441-142341ec2855" providerId="AD" clId="Web-{2D5E4F45-3510-A73C-39C4-95C566B78BEE}" dt="2020-10-12T21:06:42.564" v="2317" actId="1076"/>
          <ac:spMkLst>
            <pc:docMk/>
            <pc:sldMk cId="3666740580" sldId="272"/>
            <ac:spMk id="3" creationId="{D80063C5-C2A6-4DC6-9696-DF88F72814B5}"/>
          </ac:spMkLst>
        </pc:spChg>
        <pc:spChg chg="del">
          <ac:chgData name="Manish Chalana" userId="S::manish_chalana@mfe.berkeley.edu::6b008ae0-35e8-4dbd-9441-142341ec2855" providerId="AD" clId="Web-{2D5E4F45-3510-A73C-39C4-95C566B78BEE}" dt="2020-10-12T20:12:13.268" v="2030"/>
          <ac:spMkLst>
            <pc:docMk/>
            <pc:sldMk cId="3666740580" sldId="272"/>
            <ac:spMk id="4" creationId="{C26B612D-28C2-43FC-B0FA-D6A5822F7C8A}"/>
          </ac:spMkLst>
        </pc:spChg>
        <pc:picChg chg="add mod">
          <ac:chgData name="Manish Chalana" userId="S::manish_chalana@mfe.berkeley.edu::6b008ae0-35e8-4dbd-9441-142341ec2855" providerId="AD" clId="Web-{2D5E4F45-3510-A73C-39C4-95C566B78BEE}" dt="2020-10-12T21:07:12.816" v="2323" actId="14100"/>
          <ac:picMkLst>
            <pc:docMk/>
            <pc:sldMk cId="3666740580" sldId="272"/>
            <ac:picMk id="5" creationId="{5BDEE82F-598B-4C66-BDF1-3C1E5C8CE297}"/>
          </ac:picMkLst>
        </pc:picChg>
      </pc:sldChg>
      <pc:sldChg chg="addSp delSp modSp new">
        <pc:chgData name="Manish Chalana" userId="S::manish_chalana@mfe.berkeley.edu::6b008ae0-35e8-4dbd-9441-142341ec2855" providerId="AD" clId="Web-{2D5E4F45-3510-A73C-39C4-95C566B78BEE}" dt="2020-10-13T01:14:28.950" v="3051" actId="1076"/>
        <pc:sldMkLst>
          <pc:docMk/>
          <pc:sldMk cId="3620667288" sldId="276"/>
        </pc:sldMkLst>
        <pc:spChg chg="mod">
          <ac:chgData name="Manish Chalana" userId="S::manish_chalana@mfe.berkeley.edu::6b008ae0-35e8-4dbd-9441-142341ec2855" providerId="AD" clId="Web-{2D5E4F45-3510-A73C-39C4-95C566B78BEE}" dt="2020-10-13T01:13:54.650" v="3048" actId="1076"/>
          <ac:spMkLst>
            <pc:docMk/>
            <pc:sldMk cId="3620667288" sldId="276"/>
            <ac:spMk id="2" creationId="{6B9B2B84-1930-4667-8E9C-3BBA7C4C5D17}"/>
          </ac:spMkLst>
        </pc:spChg>
        <pc:spChg chg="del">
          <ac:chgData name="Manish Chalana" userId="S::manish_chalana@mfe.berkeley.edu::6b008ae0-35e8-4dbd-9441-142341ec2855" providerId="AD" clId="Web-{2D5E4F45-3510-A73C-39C4-95C566B78BEE}" dt="2020-10-12T21:19:24.987" v="2353"/>
          <ac:spMkLst>
            <pc:docMk/>
            <pc:sldMk cId="3620667288" sldId="276"/>
            <ac:spMk id="3" creationId="{AF256397-AE84-414E-A9C4-76F2B9E0287C}"/>
          </ac:spMkLst>
        </pc:spChg>
        <pc:spChg chg="del">
          <ac:chgData name="Manish Chalana" userId="S::manish_chalana@mfe.berkeley.edu::6b008ae0-35e8-4dbd-9441-142341ec2855" providerId="AD" clId="Web-{2D5E4F45-3510-A73C-39C4-95C566B78BEE}" dt="2020-10-12T21:20:03.630" v="2360"/>
          <ac:spMkLst>
            <pc:docMk/>
            <pc:sldMk cId="3620667288" sldId="276"/>
            <ac:spMk id="4" creationId="{9494BAAF-0ED1-4788-BE73-3F117E05E773}"/>
          </ac:spMkLst>
        </pc:spChg>
        <pc:picChg chg="add mod ord">
          <ac:chgData name="Manish Chalana" userId="S::manish_chalana@mfe.berkeley.edu::6b008ae0-35e8-4dbd-9441-142341ec2855" providerId="AD" clId="Web-{2D5E4F45-3510-A73C-39C4-95C566B78BEE}" dt="2020-10-13T01:14:28.950" v="3051" actId="1076"/>
          <ac:picMkLst>
            <pc:docMk/>
            <pc:sldMk cId="3620667288" sldId="276"/>
            <ac:picMk id="5" creationId="{6E34EBDF-07BE-4540-A2E6-F937F456F170}"/>
          </ac:picMkLst>
        </pc:picChg>
      </pc:sldChg>
      <pc:sldChg chg="modSp">
        <pc:chgData name="Manish Chalana" userId="S::manish_chalana@mfe.berkeley.edu::6b008ae0-35e8-4dbd-9441-142341ec2855" providerId="AD" clId="Web-{2D5E4F45-3510-A73C-39C4-95C566B78BEE}" dt="2020-10-13T01:17:12.649" v="3054" actId="20577"/>
        <pc:sldMkLst>
          <pc:docMk/>
          <pc:sldMk cId="1388935426" sldId="279"/>
        </pc:sldMkLst>
        <pc:spChg chg="mod">
          <ac:chgData name="Manish Chalana" userId="S::manish_chalana@mfe.berkeley.edu::6b008ae0-35e8-4dbd-9441-142341ec2855" providerId="AD" clId="Web-{2D5E4F45-3510-A73C-39C4-95C566B78BEE}" dt="2020-10-13T01:17:12.649" v="3054" actId="20577"/>
          <ac:spMkLst>
            <pc:docMk/>
            <pc:sldMk cId="1388935426" sldId="279"/>
            <ac:spMk id="4" creationId="{D44F607C-F7A3-4716-A16A-E8DBAEDD2D6F}"/>
          </ac:spMkLst>
        </pc:spChg>
      </pc:sldChg>
      <pc:sldChg chg="modSp">
        <pc:chgData name="Manish Chalana" userId="S::manish_chalana@mfe.berkeley.edu::6b008ae0-35e8-4dbd-9441-142341ec2855" providerId="AD" clId="Web-{2D5E4F45-3510-A73C-39C4-95C566B78BEE}" dt="2020-10-12T23:03:52.929" v="2983" actId="1076"/>
        <pc:sldMkLst>
          <pc:docMk/>
          <pc:sldMk cId="3265900786" sldId="281"/>
        </pc:sldMkLst>
        <pc:spChg chg="mod">
          <ac:chgData name="Manish Chalana" userId="S::manish_chalana@mfe.berkeley.edu::6b008ae0-35e8-4dbd-9441-142341ec2855" providerId="AD" clId="Web-{2D5E4F45-3510-A73C-39C4-95C566B78BEE}" dt="2020-10-12T23:03:52.929" v="2983" actId="1076"/>
          <ac:spMkLst>
            <pc:docMk/>
            <pc:sldMk cId="3265900786" sldId="281"/>
            <ac:spMk id="2" creationId="{79E3A506-668A-4429-946B-69AD3C02A3CD}"/>
          </ac:spMkLst>
        </pc:spChg>
      </pc:sldChg>
      <pc:sldChg chg="modSp">
        <pc:chgData name="Manish Chalana" userId="S::manish_chalana@mfe.berkeley.edu::6b008ae0-35e8-4dbd-9441-142341ec2855" providerId="AD" clId="Web-{2D5E4F45-3510-A73C-39C4-95C566B78BEE}" dt="2020-10-12T23:04:09.836" v="2985" actId="1076"/>
        <pc:sldMkLst>
          <pc:docMk/>
          <pc:sldMk cId="1926532448" sldId="283"/>
        </pc:sldMkLst>
        <pc:spChg chg="mod">
          <ac:chgData name="Manish Chalana" userId="S::manish_chalana@mfe.berkeley.edu::6b008ae0-35e8-4dbd-9441-142341ec2855" providerId="AD" clId="Web-{2D5E4F45-3510-A73C-39C4-95C566B78BEE}" dt="2020-10-12T23:04:09.836" v="2985" actId="1076"/>
          <ac:spMkLst>
            <pc:docMk/>
            <pc:sldMk cId="1926532448" sldId="283"/>
            <ac:spMk id="2" creationId="{79E3A506-668A-4429-946B-69AD3C02A3CD}"/>
          </ac:spMkLst>
        </pc:spChg>
      </pc:sldChg>
      <pc:sldChg chg="addSp delSp modSp mod setBg">
        <pc:chgData name="Manish Chalana" userId="S::manish_chalana@mfe.berkeley.edu::6b008ae0-35e8-4dbd-9441-142341ec2855" providerId="AD" clId="Web-{2D5E4F45-3510-A73C-39C4-95C566B78BEE}" dt="2020-10-12T23:07:58.435" v="3039" actId="1076"/>
        <pc:sldMkLst>
          <pc:docMk/>
          <pc:sldMk cId="1382378582" sldId="284"/>
        </pc:sldMkLst>
        <pc:spChg chg="mod ord">
          <ac:chgData name="Manish Chalana" userId="S::manish_chalana@mfe.berkeley.edu::6b008ae0-35e8-4dbd-9441-142341ec2855" providerId="AD" clId="Web-{2D5E4F45-3510-A73C-39C4-95C566B78BEE}" dt="2020-10-12T23:07:58.435" v="3039" actId="1076"/>
          <ac:spMkLst>
            <pc:docMk/>
            <pc:sldMk cId="1382378582" sldId="284"/>
            <ac:spMk id="2" creationId="{4110219D-AC8C-4C8C-B68D-621AD74E7F8F}"/>
          </ac:spMkLst>
        </pc:spChg>
        <pc:spChg chg="add del mod">
          <ac:chgData name="Manish Chalana" userId="S::manish_chalana@mfe.berkeley.edu::6b008ae0-35e8-4dbd-9441-142341ec2855" providerId="AD" clId="Web-{2D5E4F45-3510-A73C-39C4-95C566B78BEE}" dt="2020-10-12T23:07:00.574" v="3020"/>
          <ac:spMkLst>
            <pc:docMk/>
            <pc:sldMk cId="1382378582" sldId="284"/>
            <ac:spMk id="3" creationId="{FBB4F44C-9B92-4B7C-BA3E-4F7CDC3681A7}"/>
          </ac:spMkLst>
        </pc:spChg>
        <pc:spChg chg="add del mod">
          <ac:chgData name="Manish Chalana" userId="S::manish_chalana@mfe.berkeley.edu::6b008ae0-35e8-4dbd-9441-142341ec2855" providerId="AD" clId="Web-{2D5E4F45-3510-A73C-39C4-95C566B78BEE}" dt="2020-10-12T23:06:27.183" v="3015"/>
          <ac:spMkLst>
            <pc:docMk/>
            <pc:sldMk cId="1382378582" sldId="284"/>
            <ac:spMk id="12" creationId="{8E6D2DC0-03CE-4E67-B342-595E8A4ACC60}"/>
          </ac:spMkLst>
        </pc:spChg>
        <pc:spChg chg="add del">
          <ac:chgData name="Manish Chalana" userId="S::manish_chalana@mfe.berkeley.edu::6b008ae0-35e8-4dbd-9441-142341ec2855" providerId="AD" clId="Web-{2D5E4F45-3510-A73C-39C4-95C566B78BEE}" dt="2020-10-12T23:05:14.759" v="2991"/>
          <ac:spMkLst>
            <pc:docMk/>
            <pc:sldMk cId="1382378582" sldId="284"/>
            <ac:spMk id="17" creationId="{F7689D68-C339-4D5B-9DAA-E13F6BD4D575}"/>
          </ac:spMkLst>
        </pc:spChg>
        <pc:spChg chg="add del">
          <ac:chgData name="Manish Chalana" userId="S::manish_chalana@mfe.berkeley.edu::6b008ae0-35e8-4dbd-9441-142341ec2855" providerId="AD" clId="Web-{2D5E4F45-3510-A73C-39C4-95C566B78BEE}" dt="2020-10-12T23:05:14.759" v="2991"/>
          <ac:spMkLst>
            <pc:docMk/>
            <pc:sldMk cId="1382378582" sldId="284"/>
            <ac:spMk id="19" creationId="{17B0AFA9-CBCD-48FC-A08A-EAE9549150DA}"/>
          </ac:spMkLst>
        </pc:spChg>
        <pc:spChg chg="add">
          <ac:chgData name="Manish Chalana" userId="S::manish_chalana@mfe.berkeley.edu::6b008ae0-35e8-4dbd-9441-142341ec2855" providerId="AD" clId="Web-{2D5E4F45-3510-A73C-39C4-95C566B78BEE}" dt="2020-10-12T23:07:00.574" v="3020"/>
          <ac:spMkLst>
            <pc:docMk/>
            <pc:sldMk cId="1382378582" sldId="284"/>
            <ac:spMk id="25" creationId="{4EB623E5-BC7C-4763-B7CD-C7D5F91F1285}"/>
          </ac:spMkLst>
        </pc:spChg>
        <pc:spChg chg="add del">
          <ac:chgData name="Manish Chalana" userId="S::manish_chalana@mfe.berkeley.edu::6b008ae0-35e8-4dbd-9441-142341ec2855" providerId="AD" clId="Web-{2D5E4F45-3510-A73C-39C4-95C566B78BEE}" dt="2020-10-12T23:06:27.183" v="3015"/>
          <ac:spMkLst>
            <pc:docMk/>
            <pc:sldMk cId="1382378582" sldId="284"/>
            <ac:spMk id="26" creationId="{E4947D45-3E3A-4249-A3DB-5B907C179727}"/>
          </ac:spMkLst>
        </pc:spChg>
        <pc:spChg chg="add del mod">
          <ac:chgData name="Manish Chalana" userId="S::manish_chalana@mfe.berkeley.edu::6b008ae0-35e8-4dbd-9441-142341ec2855" providerId="AD" clId="Web-{2D5E4F45-3510-A73C-39C4-95C566B78BEE}" dt="2020-10-12T23:07:15.215" v="3024"/>
          <ac:spMkLst>
            <pc:docMk/>
            <pc:sldMk cId="1382378582" sldId="284"/>
            <ac:spMk id="27" creationId="{3C108312-3350-4E4F-90DD-9076560B2066}"/>
          </ac:spMkLst>
        </pc:spChg>
        <pc:spChg chg="add del">
          <ac:chgData name="Manish Chalana" userId="S::manish_chalana@mfe.berkeley.edu::6b008ae0-35e8-4dbd-9441-142341ec2855" providerId="AD" clId="Web-{2D5E4F45-3510-A73C-39C4-95C566B78BEE}" dt="2020-10-12T23:05:43.932" v="3002"/>
          <ac:spMkLst>
            <pc:docMk/>
            <pc:sldMk cId="1382378582" sldId="284"/>
            <ac:spMk id="29" creationId="{F7689D68-C339-4D5B-9DAA-E13F6BD4D575}"/>
          </ac:spMkLst>
        </pc:spChg>
        <pc:spChg chg="add del">
          <ac:chgData name="Manish Chalana" userId="S::manish_chalana@mfe.berkeley.edu::6b008ae0-35e8-4dbd-9441-142341ec2855" providerId="AD" clId="Web-{2D5E4F45-3510-A73C-39C4-95C566B78BEE}" dt="2020-10-12T23:06:16.604" v="3008"/>
          <ac:spMkLst>
            <pc:docMk/>
            <pc:sldMk cId="1382378582" sldId="284"/>
            <ac:spMk id="34" creationId="{F4C2B571-8160-4749-AB99-260E8052A97E}"/>
          </ac:spMkLst>
        </pc:spChg>
        <pc:spChg chg="add del">
          <ac:chgData name="Manish Chalana" userId="S::manish_chalana@mfe.berkeley.edu::6b008ae0-35e8-4dbd-9441-142341ec2855" providerId="AD" clId="Web-{2D5E4F45-3510-A73C-39C4-95C566B78BEE}" dt="2020-10-12T23:05:35.025" v="3000"/>
          <ac:spMkLst>
            <pc:docMk/>
            <pc:sldMk cId="1382378582" sldId="284"/>
            <ac:spMk id="35" creationId="{F7689D68-C339-4D5B-9DAA-E13F6BD4D575}"/>
          </ac:spMkLst>
        </pc:spChg>
        <pc:spChg chg="add del">
          <ac:chgData name="Manish Chalana" userId="S::manish_chalana@mfe.berkeley.edu::6b008ae0-35e8-4dbd-9441-142341ec2855" providerId="AD" clId="Web-{2D5E4F45-3510-A73C-39C4-95C566B78BEE}" dt="2020-10-12T23:06:16.604" v="3008"/>
          <ac:spMkLst>
            <pc:docMk/>
            <pc:sldMk cId="1382378582" sldId="284"/>
            <ac:spMk id="36" creationId="{56981798-4550-46DA-9172-4846E2FB66EC}"/>
          </ac:spMkLst>
        </pc:spChg>
        <pc:spChg chg="add del">
          <ac:chgData name="Manish Chalana" userId="S::manish_chalana@mfe.berkeley.edu::6b008ae0-35e8-4dbd-9441-142341ec2855" providerId="AD" clId="Web-{2D5E4F45-3510-A73C-39C4-95C566B78BEE}" dt="2020-10-12T23:05:35.025" v="3000"/>
          <ac:spMkLst>
            <pc:docMk/>
            <pc:sldMk cId="1382378582" sldId="284"/>
            <ac:spMk id="37" creationId="{1B9CC3E5-EA42-4393-A2C0-5192B91BD745}"/>
          </ac:spMkLst>
        </pc:spChg>
        <pc:spChg chg="add del">
          <ac:chgData name="Manish Chalana" userId="S::manish_chalana@mfe.berkeley.edu::6b008ae0-35e8-4dbd-9441-142341ec2855" providerId="AD" clId="Web-{2D5E4F45-3510-A73C-39C4-95C566B78BEE}" dt="2020-10-12T23:06:16.604" v="3008"/>
          <ac:spMkLst>
            <pc:docMk/>
            <pc:sldMk cId="1382378582" sldId="284"/>
            <ac:spMk id="38" creationId="{2D529E20-662F-4915-ACD7-970C026FDB7F}"/>
          </ac:spMkLst>
        </pc:spChg>
        <pc:spChg chg="add del">
          <ac:chgData name="Manish Chalana" userId="S::manish_chalana@mfe.berkeley.edu::6b008ae0-35e8-4dbd-9441-142341ec2855" providerId="AD" clId="Web-{2D5E4F45-3510-A73C-39C4-95C566B78BEE}" dt="2020-10-12T23:05:35.025" v="3000"/>
          <ac:spMkLst>
            <pc:docMk/>
            <pc:sldMk cId="1382378582" sldId="284"/>
            <ac:spMk id="39" creationId="{FB8DBC8E-FBA7-466C-8D97-75B15FBE9048}"/>
          </ac:spMkLst>
        </pc:spChg>
        <pc:spChg chg="add del">
          <ac:chgData name="Manish Chalana" userId="S::manish_chalana@mfe.berkeley.edu::6b008ae0-35e8-4dbd-9441-142341ec2855" providerId="AD" clId="Web-{2D5E4F45-3510-A73C-39C4-95C566B78BEE}" dt="2020-10-12T23:05:35.025" v="3000"/>
          <ac:spMkLst>
            <pc:docMk/>
            <pc:sldMk cId="1382378582" sldId="284"/>
            <ac:spMk id="41" creationId="{E6FFF64E-1FE4-4AE0-9D62-567AA183C128}"/>
          </ac:spMkLst>
        </pc:spChg>
        <pc:spChg chg="add del">
          <ac:chgData name="Manish Chalana" userId="S::manish_chalana@mfe.berkeley.edu::6b008ae0-35e8-4dbd-9441-142341ec2855" providerId="AD" clId="Web-{2D5E4F45-3510-A73C-39C4-95C566B78BEE}" dt="2020-10-12T23:05:35.025" v="3000"/>
          <ac:spMkLst>
            <pc:docMk/>
            <pc:sldMk cId="1382378582" sldId="284"/>
            <ac:spMk id="43" creationId="{9C80E52D-DE5C-4267-9C99-8741F2E42E36}"/>
          </ac:spMkLst>
        </pc:spChg>
        <pc:spChg chg="add del">
          <ac:chgData name="Manish Chalana" userId="S::manish_chalana@mfe.berkeley.edu::6b008ae0-35e8-4dbd-9441-142341ec2855" providerId="AD" clId="Web-{2D5E4F45-3510-A73C-39C4-95C566B78BEE}" dt="2020-10-12T23:06:13.073" v="3006"/>
          <ac:spMkLst>
            <pc:docMk/>
            <pc:sldMk cId="1382378582" sldId="284"/>
            <ac:spMk id="47" creationId="{F4C2B571-8160-4749-AB99-260E8052A97E}"/>
          </ac:spMkLst>
        </pc:spChg>
        <pc:grpChg chg="add">
          <ac:chgData name="Manish Chalana" userId="S::manish_chalana@mfe.berkeley.edu::6b008ae0-35e8-4dbd-9441-142341ec2855" providerId="AD" clId="Web-{2D5E4F45-3510-A73C-39C4-95C566B78BEE}" dt="2020-10-12T23:07:00.574" v="3020"/>
          <ac:grpSpMkLst>
            <pc:docMk/>
            <pc:sldMk cId="1382378582" sldId="284"/>
            <ac:grpSpMk id="10" creationId="{ADF228AF-822F-4819-9EB8-406258D6BB0E}"/>
          </ac:grpSpMkLst>
        </pc:grpChg>
        <pc:grpChg chg="add del">
          <ac:chgData name="Manish Chalana" userId="S::manish_chalana@mfe.berkeley.edu::6b008ae0-35e8-4dbd-9441-142341ec2855" providerId="AD" clId="Web-{2D5E4F45-3510-A73C-39C4-95C566B78BEE}" dt="2020-10-12T23:05:14.759" v="2991"/>
          <ac:grpSpMkLst>
            <pc:docMk/>
            <pc:sldMk cId="1382378582" sldId="284"/>
            <ac:grpSpMk id="13" creationId="{EED2E2BB-3846-41EB-9F1E-92C33C4A8F46}"/>
          </ac:grpSpMkLst>
        </pc:grpChg>
        <pc:grpChg chg="add del">
          <ac:chgData name="Manish Chalana" userId="S::manish_chalana@mfe.berkeley.edu::6b008ae0-35e8-4dbd-9441-142341ec2855" providerId="AD" clId="Web-{2D5E4F45-3510-A73C-39C4-95C566B78BEE}" dt="2020-10-12T23:06:27.183" v="3015"/>
          <ac:grpSpMkLst>
            <pc:docMk/>
            <pc:sldMk cId="1382378582" sldId="284"/>
            <ac:grpSpMk id="15" creationId="{ACCC08F4-6649-4752-A49D-EC2C8E965620}"/>
          </ac:grpSpMkLst>
        </pc:grpChg>
        <pc:grpChg chg="add del">
          <ac:chgData name="Manish Chalana" userId="S::manish_chalana@mfe.berkeley.edu::6b008ae0-35e8-4dbd-9441-142341ec2855" providerId="AD" clId="Web-{2D5E4F45-3510-A73C-39C4-95C566B78BEE}" dt="2020-10-12T23:05:43.932" v="3002"/>
          <ac:grpSpMkLst>
            <pc:docMk/>
            <pc:sldMk cId="1382378582" sldId="284"/>
            <ac:grpSpMk id="28" creationId="{EED2E2BB-3846-41EB-9F1E-92C33C4A8F46}"/>
          </ac:grpSpMkLst>
        </pc:grpChg>
        <pc:grpChg chg="add del">
          <ac:chgData name="Manish Chalana" userId="S::manish_chalana@mfe.berkeley.edu::6b008ae0-35e8-4dbd-9441-142341ec2855" providerId="AD" clId="Web-{2D5E4F45-3510-A73C-39C4-95C566B78BEE}" dt="2020-10-12T23:06:16.604" v="3008"/>
          <ac:grpSpMkLst>
            <pc:docMk/>
            <pc:sldMk cId="1382378582" sldId="284"/>
            <ac:grpSpMk id="30" creationId="{AB8E3704-0CB2-48C2-A46B-EDB627185764}"/>
          </ac:grpSpMkLst>
        </pc:grpChg>
        <pc:grpChg chg="add del">
          <ac:chgData name="Manish Chalana" userId="S::manish_chalana@mfe.berkeley.edu::6b008ae0-35e8-4dbd-9441-142341ec2855" providerId="AD" clId="Web-{2D5E4F45-3510-A73C-39C4-95C566B78BEE}" dt="2020-10-12T23:05:35.025" v="3000"/>
          <ac:grpSpMkLst>
            <pc:docMk/>
            <pc:sldMk cId="1382378582" sldId="284"/>
            <ac:grpSpMk id="31" creationId="{EED2E2BB-3846-41EB-9F1E-92C33C4A8F46}"/>
          </ac:grpSpMkLst>
        </pc:grpChg>
        <pc:grpChg chg="add del">
          <ac:chgData name="Manish Chalana" userId="S::manish_chalana@mfe.berkeley.edu::6b008ae0-35e8-4dbd-9441-142341ec2855" providerId="AD" clId="Web-{2D5E4F45-3510-A73C-39C4-95C566B78BEE}" dt="2020-10-12T23:06:13.073" v="3006"/>
          <ac:grpSpMkLst>
            <pc:docMk/>
            <pc:sldMk cId="1382378582" sldId="284"/>
            <ac:grpSpMk id="40" creationId="{AB8E3704-0CB2-48C2-A46B-EDB627185764}"/>
          </ac:grpSpMkLst>
        </pc:grpChg>
        <pc:picChg chg="mod ord">
          <ac:chgData name="Manish Chalana" userId="S::manish_chalana@mfe.berkeley.edu::6b008ae0-35e8-4dbd-9441-142341ec2855" providerId="AD" clId="Web-{2D5E4F45-3510-A73C-39C4-95C566B78BEE}" dt="2020-10-12T23:07:35.309" v="3032" actId="1076"/>
          <ac:picMkLst>
            <pc:docMk/>
            <pc:sldMk cId="1382378582" sldId="284"/>
            <ac:picMk id="4" creationId="{D8271A57-F6CE-47A3-B960-E40B4D41AB9F}"/>
          </ac:picMkLst>
        </pc:picChg>
        <pc:picChg chg="mod ord">
          <ac:chgData name="Manish Chalana" userId="S::manish_chalana@mfe.berkeley.edu::6b008ae0-35e8-4dbd-9441-142341ec2855" providerId="AD" clId="Web-{2D5E4F45-3510-A73C-39C4-95C566B78BEE}" dt="2020-10-12T23:07:26.450" v="3028" actId="14100"/>
          <ac:picMkLst>
            <pc:docMk/>
            <pc:sldMk cId="1382378582" sldId="284"/>
            <ac:picMk id="8" creationId="{B8B6428D-8AC8-4ADA-B781-EB8FBBA7930E}"/>
          </ac:picMkLst>
        </pc:picChg>
      </pc:sldChg>
      <pc:sldChg chg="modSp">
        <pc:chgData name="Manish Chalana" userId="S::manish_chalana@mfe.berkeley.edu::6b008ae0-35e8-4dbd-9441-142341ec2855" providerId="AD" clId="Web-{2D5E4F45-3510-A73C-39C4-95C566B78BEE}" dt="2020-10-13T01:20:36.289" v="3057" actId="20577"/>
        <pc:sldMkLst>
          <pc:docMk/>
          <pc:sldMk cId="1752296281" sldId="285"/>
        </pc:sldMkLst>
        <pc:spChg chg="mod">
          <ac:chgData name="Manish Chalana" userId="S::manish_chalana@mfe.berkeley.edu::6b008ae0-35e8-4dbd-9441-142341ec2855" providerId="AD" clId="Web-{2D5E4F45-3510-A73C-39C4-95C566B78BEE}" dt="2020-10-13T01:20:36.289" v="3057" actId="20577"/>
          <ac:spMkLst>
            <pc:docMk/>
            <pc:sldMk cId="1752296281" sldId="285"/>
            <ac:spMk id="2" creationId="{79E3A506-668A-4429-946B-69AD3C02A3CD}"/>
          </ac:spMkLst>
        </pc:spChg>
      </pc:sldChg>
      <pc:sldChg chg="modSp">
        <pc:chgData name="Manish Chalana" userId="S::manish_chalana@mfe.berkeley.edu::6b008ae0-35e8-4dbd-9441-142341ec2855" providerId="AD" clId="Web-{2D5E4F45-3510-A73C-39C4-95C566B78BEE}" dt="2020-10-12T23:03:08.928" v="2982" actId="20577"/>
        <pc:sldMkLst>
          <pc:docMk/>
          <pc:sldMk cId="1182111307" sldId="287"/>
        </pc:sldMkLst>
        <pc:spChg chg="mod">
          <ac:chgData name="Manish Chalana" userId="S::manish_chalana@mfe.berkeley.edu::6b008ae0-35e8-4dbd-9441-142341ec2855" providerId="AD" clId="Web-{2D5E4F45-3510-A73C-39C4-95C566B78BEE}" dt="2020-10-12T23:03:08.928" v="2982" actId="20577"/>
          <ac:spMkLst>
            <pc:docMk/>
            <pc:sldMk cId="1182111307" sldId="287"/>
            <ac:spMk id="2" creationId="{4110219D-AC8C-4C8C-B68D-621AD74E7F8F}"/>
          </ac:spMkLst>
        </pc:spChg>
      </pc:sldChg>
      <pc:sldMasterChg chg="add del addSldLayout delSldLayout">
        <pc:chgData name="Manish Chalana" userId="S::manish_chalana@mfe.berkeley.edu::6b008ae0-35e8-4dbd-9441-142341ec2855" providerId="AD" clId="Web-{2D5E4F45-3510-A73C-39C4-95C566B78BEE}" dt="2020-10-12T17:52:55.949" v="648"/>
        <pc:sldMasterMkLst>
          <pc:docMk/>
          <pc:sldMasterMk cId="3291278956" sldId="2147483684"/>
        </pc:sldMasterMkLst>
        <pc:sldLayoutChg chg="add del">
          <pc:chgData name="Manish Chalana" userId="S::manish_chalana@mfe.berkeley.edu::6b008ae0-35e8-4dbd-9441-142341ec2855" providerId="AD" clId="Web-{2D5E4F45-3510-A73C-39C4-95C566B78BEE}" dt="2020-10-12T17:52:55.949" v="648"/>
          <pc:sldLayoutMkLst>
            <pc:docMk/>
            <pc:sldMasterMk cId="3291278956" sldId="2147483684"/>
            <pc:sldLayoutMk cId="283258700" sldId="2147483685"/>
          </pc:sldLayoutMkLst>
        </pc:sldLayoutChg>
        <pc:sldLayoutChg chg="add del">
          <pc:chgData name="Manish Chalana" userId="S::manish_chalana@mfe.berkeley.edu::6b008ae0-35e8-4dbd-9441-142341ec2855" providerId="AD" clId="Web-{2D5E4F45-3510-A73C-39C4-95C566B78BEE}" dt="2020-10-12T17:52:55.949" v="648"/>
          <pc:sldLayoutMkLst>
            <pc:docMk/>
            <pc:sldMasterMk cId="3291278956" sldId="2147483684"/>
            <pc:sldLayoutMk cId="3988868328" sldId="2147483686"/>
          </pc:sldLayoutMkLst>
        </pc:sldLayoutChg>
        <pc:sldLayoutChg chg="add del">
          <pc:chgData name="Manish Chalana" userId="S::manish_chalana@mfe.berkeley.edu::6b008ae0-35e8-4dbd-9441-142341ec2855" providerId="AD" clId="Web-{2D5E4F45-3510-A73C-39C4-95C566B78BEE}" dt="2020-10-12T17:52:55.949" v="648"/>
          <pc:sldLayoutMkLst>
            <pc:docMk/>
            <pc:sldMasterMk cId="3291278956" sldId="2147483684"/>
            <pc:sldLayoutMk cId="3310737057" sldId="2147483687"/>
          </pc:sldLayoutMkLst>
        </pc:sldLayoutChg>
        <pc:sldLayoutChg chg="add del">
          <pc:chgData name="Manish Chalana" userId="S::manish_chalana@mfe.berkeley.edu::6b008ae0-35e8-4dbd-9441-142341ec2855" providerId="AD" clId="Web-{2D5E4F45-3510-A73C-39C4-95C566B78BEE}" dt="2020-10-12T17:52:55.949" v="648"/>
          <pc:sldLayoutMkLst>
            <pc:docMk/>
            <pc:sldMasterMk cId="3291278956" sldId="2147483684"/>
            <pc:sldLayoutMk cId="3059625137" sldId="2147483688"/>
          </pc:sldLayoutMkLst>
        </pc:sldLayoutChg>
        <pc:sldLayoutChg chg="add del">
          <pc:chgData name="Manish Chalana" userId="S::manish_chalana@mfe.berkeley.edu::6b008ae0-35e8-4dbd-9441-142341ec2855" providerId="AD" clId="Web-{2D5E4F45-3510-A73C-39C4-95C566B78BEE}" dt="2020-10-12T17:52:55.949" v="648"/>
          <pc:sldLayoutMkLst>
            <pc:docMk/>
            <pc:sldMasterMk cId="3291278956" sldId="2147483684"/>
            <pc:sldLayoutMk cId="3697115115" sldId="2147483689"/>
          </pc:sldLayoutMkLst>
        </pc:sldLayoutChg>
        <pc:sldLayoutChg chg="add del">
          <pc:chgData name="Manish Chalana" userId="S::manish_chalana@mfe.berkeley.edu::6b008ae0-35e8-4dbd-9441-142341ec2855" providerId="AD" clId="Web-{2D5E4F45-3510-A73C-39C4-95C566B78BEE}" dt="2020-10-12T17:52:55.949" v="648"/>
          <pc:sldLayoutMkLst>
            <pc:docMk/>
            <pc:sldMasterMk cId="3291278956" sldId="2147483684"/>
            <pc:sldLayoutMk cId="628724431" sldId="2147483690"/>
          </pc:sldLayoutMkLst>
        </pc:sldLayoutChg>
        <pc:sldLayoutChg chg="add del">
          <pc:chgData name="Manish Chalana" userId="S::manish_chalana@mfe.berkeley.edu::6b008ae0-35e8-4dbd-9441-142341ec2855" providerId="AD" clId="Web-{2D5E4F45-3510-A73C-39C4-95C566B78BEE}" dt="2020-10-12T17:52:55.949" v="648"/>
          <pc:sldLayoutMkLst>
            <pc:docMk/>
            <pc:sldMasterMk cId="3291278956" sldId="2147483684"/>
            <pc:sldLayoutMk cId="3232846555" sldId="2147483691"/>
          </pc:sldLayoutMkLst>
        </pc:sldLayoutChg>
        <pc:sldLayoutChg chg="add del">
          <pc:chgData name="Manish Chalana" userId="S::manish_chalana@mfe.berkeley.edu::6b008ae0-35e8-4dbd-9441-142341ec2855" providerId="AD" clId="Web-{2D5E4F45-3510-A73C-39C4-95C566B78BEE}" dt="2020-10-12T17:52:55.949" v="648"/>
          <pc:sldLayoutMkLst>
            <pc:docMk/>
            <pc:sldMasterMk cId="3291278956" sldId="2147483684"/>
            <pc:sldLayoutMk cId="4140664743" sldId="2147483692"/>
          </pc:sldLayoutMkLst>
        </pc:sldLayoutChg>
        <pc:sldLayoutChg chg="add del">
          <pc:chgData name="Manish Chalana" userId="S::manish_chalana@mfe.berkeley.edu::6b008ae0-35e8-4dbd-9441-142341ec2855" providerId="AD" clId="Web-{2D5E4F45-3510-A73C-39C4-95C566B78BEE}" dt="2020-10-12T17:52:55.949" v="648"/>
          <pc:sldLayoutMkLst>
            <pc:docMk/>
            <pc:sldMasterMk cId="3291278956" sldId="2147483684"/>
            <pc:sldLayoutMk cId="1385382730" sldId="2147483693"/>
          </pc:sldLayoutMkLst>
        </pc:sldLayoutChg>
        <pc:sldLayoutChg chg="add del">
          <pc:chgData name="Manish Chalana" userId="S::manish_chalana@mfe.berkeley.edu::6b008ae0-35e8-4dbd-9441-142341ec2855" providerId="AD" clId="Web-{2D5E4F45-3510-A73C-39C4-95C566B78BEE}" dt="2020-10-12T17:52:55.949" v="648"/>
          <pc:sldLayoutMkLst>
            <pc:docMk/>
            <pc:sldMasterMk cId="3291278956" sldId="2147483684"/>
            <pc:sldLayoutMk cId="1236021276" sldId="2147483694"/>
          </pc:sldLayoutMkLst>
        </pc:sldLayoutChg>
        <pc:sldLayoutChg chg="add del">
          <pc:chgData name="Manish Chalana" userId="S::manish_chalana@mfe.berkeley.edu::6b008ae0-35e8-4dbd-9441-142341ec2855" providerId="AD" clId="Web-{2D5E4F45-3510-A73C-39C4-95C566B78BEE}" dt="2020-10-12T17:52:55.949" v="648"/>
          <pc:sldLayoutMkLst>
            <pc:docMk/>
            <pc:sldMasterMk cId="3291278956" sldId="2147483684"/>
            <pc:sldLayoutMk cId="3793689930" sldId="2147483695"/>
          </pc:sldLayoutMkLst>
        </pc:sldLayoutChg>
        <pc:sldLayoutChg chg="add del">
          <pc:chgData name="Manish Chalana" userId="S::manish_chalana@mfe.berkeley.edu::6b008ae0-35e8-4dbd-9441-142341ec2855" providerId="AD" clId="Web-{2D5E4F45-3510-A73C-39C4-95C566B78BEE}" dt="2020-10-12T17:52:55.949" v="648"/>
          <pc:sldLayoutMkLst>
            <pc:docMk/>
            <pc:sldMasterMk cId="3291278956" sldId="2147483684"/>
            <pc:sldLayoutMk cId="4053748776" sldId="2147483696"/>
          </pc:sldLayoutMkLst>
        </pc:sldLayoutChg>
        <pc:sldLayoutChg chg="add del">
          <pc:chgData name="Manish Chalana" userId="S::manish_chalana@mfe.berkeley.edu::6b008ae0-35e8-4dbd-9441-142341ec2855" providerId="AD" clId="Web-{2D5E4F45-3510-A73C-39C4-95C566B78BEE}" dt="2020-10-12T17:52:55.949" v="648"/>
          <pc:sldLayoutMkLst>
            <pc:docMk/>
            <pc:sldMasterMk cId="3291278956" sldId="2147483684"/>
            <pc:sldLayoutMk cId="3066873105" sldId="2147483697"/>
          </pc:sldLayoutMkLst>
        </pc:sldLayoutChg>
        <pc:sldLayoutChg chg="add del">
          <pc:chgData name="Manish Chalana" userId="S::manish_chalana@mfe.berkeley.edu::6b008ae0-35e8-4dbd-9441-142341ec2855" providerId="AD" clId="Web-{2D5E4F45-3510-A73C-39C4-95C566B78BEE}" dt="2020-10-12T17:52:55.949" v="648"/>
          <pc:sldLayoutMkLst>
            <pc:docMk/>
            <pc:sldMasterMk cId="3291278956" sldId="2147483684"/>
            <pc:sldLayoutMk cId="2796610743" sldId="2147483698"/>
          </pc:sldLayoutMkLst>
        </pc:sldLayoutChg>
        <pc:sldLayoutChg chg="add del">
          <pc:chgData name="Manish Chalana" userId="S::manish_chalana@mfe.berkeley.edu::6b008ae0-35e8-4dbd-9441-142341ec2855" providerId="AD" clId="Web-{2D5E4F45-3510-A73C-39C4-95C566B78BEE}" dt="2020-10-12T17:52:55.949" v="648"/>
          <pc:sldLayoutMkLst>
            <pc:docMk/>
            <pc:sldMasterMk cId="3291278956" sldId="2147483684"/>
            <pc:sldLayoutMk cId="329412043" sldId="2147483699"/>
          </pc:sldLayoutMkLst>
        </pc:sldLayoutChg>
        <pc:sldLayoutChg chg="add del">
          <pc:chgData name="Manish Chalana" userId="S::manish_chalana@mfe.berkeley.edu::6b008ae0-35e8-4dbd-9441-142341ec2855" providerId="AD" clId="Web-{2D5E4F45-3510-A73C-39C4-95C566B78BEE}" dt="2020-10-12T17:52:55.949" v="648"/>
          <pc:sldLayoutMkLst>
            <pc:docMk/>
            <pc:sldMasterMk cId="3291278956" sldId="2147483684"/>
            <pc:sldLayoutMk cId="608695229" sldId="2147483700"/>
          </pc:sldLayoutMkLst>
        </pc:sldLayoutChg>
        <pc:sldLayoutChg chg="add del">
          <pc:chgData name="Manish Chalana" userId="S::manish_chalana@mfe.berkeley.edu::6b008ae0-35e8-4dbd-9441-142341ec2855" providerId="AD" clId="Web-{2D5E4F45-3510-A73C-39C4-95C566B78BEE}" dt="2020-10-12T17:52:55.949" v="648"/>
          <pc:sldLayoutMkLst>
            <pc:docMk/>
            <pc:sldMasterMk cId="3291278956" sldId="2147483684"/>
            <pc:sldLayoutMk cId="1737692457" sldId="2147483701"/>
          </pc:sldLayoutMkLst>
        </pc:sldLayoutChg>
      </pc:sldMasterChg>
      <pc:sldMasterChg chg="add del addSldLayout delSldLayout modSldLayout">
        <pc:chgData name="Manish Chalana" userId="S::manish_chalana@mfe.berkeley.edu::6b008ae0-35e8-4dbd-9441-142341ec2855" providerId="AD" clId="Web-{2D5E4F45-3510-A73C-39C4-95C566B78BEE}" dt="2020-10-12T17:52:55.949" v="648"/>
        <pc:sldMasterMkLst>
          <pc:docMk/>
          <pc:sldMasterMk cId="3950878414" sldId="2147483702"/>
        </pc:sldMasterMkLst>
        <pc:sldLayoutChg chg="add del mod replId">
          <pc:chgData name="Manish Chalana" userId="S::manish_chalana@mfe.berkeley.edu::6b008ae0-35e8-4dbd-9441-142341ec2855" providerId="AD" clId="Web-{2D5E4F45-3510-A73C-39C4-95C566B78BEE}" dt="2020-10-12T17:52:55.949" v="648"/>
          <pc:sldLayoutMkLst>
            <pc:docMk/>
            <pc:sldMasterMk cId="3950878414" sldId="2147483702"/>
            <pc:sldLayoutMk cId="1544244702" sldId="2147483703"/>
          </pc:sldLayoutMkLst>
        </pc:sldLayoutChg>
        <pc:sldLayoutChg chg="add del mod replId">
          <pc:chgData name="Manish Chalana" userId="S::manish_chalana@mfe.berkeley.edu::6b008ae0-35e8-4dbd-9441-142341ec2855" providerId="AD" clId="Web-{2D5E4F45-3510-A73C-39C4-95C566B78BEE}" dt="2020-10-12T17:52:55.949" v="648"/>
          <pc:sldLayoutMkLst>
            <pc:docMk/>
            <pc:sldMasterMk cId="3950878414" sldId="2147483702"/>
            <pc:sldLayoutMk cId="1393898658" sldId="2147483704"/>
          </pc:sldLayoutMkLst>
        </pc:sldLayoutChg>
        <pc:sldLayoutChg chg="add del mod replId">
          <pc:chgData name="Manish Chalana" userId="S::manish_chalana@mfe.berkeley.edu::6b008ae0-35e8-4dbd-9441-142341ec2855" providerId="AD" clId="Web-{2D5E4F45-3510-A73C-39C4-95C566B78BEE}" dt="2020-10-12T17:52:55.949" v="648"/>
          <pc:sldLayoutMkLst>
            <pc:docMk/>
            <pc:sldMasterMk cId="3950878414" sldId="2147483702"/>
            <pc:sldLayoutMk cId="3260946381" sldId="2147483705"/>
          </pc:sldLayoutMkLst>
        </pc:sldLayoutChg>
        <pc:sldLayoutChg chg="add del mod replId">
          <pc:chgData name="Manish Chalana" userId="S::manish_chalana@mfe.berkeley.edu::6b008ae0-35e8-4dbd-9441-142341ec2855" providerId="AD" clId="Web-{2D5E4F45-3510-A73C-39C4-95C566B78BEE}" dt="2020-10-12T17:52:55.949" v="648"/>
          <pc:sldLayoutMkLst>
            <pc:docMk/>
            <pc:sldMasterMk cId="3950878414" sldId="2147483702"/>
            <pc:sldLayoutMk cId="2859878761" sldId="2147483706"/>
          </pc:sldLayoutMkLst>
        </pc:sldLayoutChg>
        <pc:sldLayoutChg chg="add del mod replId">
          <pc:chgData name="Manish Chalana" userId="S::manish_chalana@mfe.berkeley.edu::6b008ae0-35e8-4dbd-9441-142341ec2855" providerId="AD" clId="Web-{2D5E4F45-3510-A73C-39C4-95C566B78BEE}" dt="2020-10-12T17:52:55.949" v="648"/>
          <pc:sldLayoutMkLst>
            <pc:docMk/>
            <pc:sldMasterMk cId="3950878414" sldId="2147483702"/>
            <pc:sldLayoutMk cId="709253157" sldId="2147483707"/>
          </pc:sldLayoutMkLst>
        </pc:sldLayoutChg>
        <pc:sldLayoutChg chg="add del mod replId">
          <pc:chgData name="Manish Chalana" userId="S::manish_chalana@mfe.berkeley.edu::6b008ae0-35e8-4dbd-9441-142341ec2855" providerId="AD" clId="Web-{2D5E4F45-3510-A73C-39C4-95C566B78BEE}" dt="2020-10-12T17:52:55.949" v="648"/>
          <pc:sldLayoutMkLst>
            <pc:docMk/>
            <pc:sldMasterMk cId="3950878414" sldId="2147483702"/>
            <pc:sldLayoutMk cId="1546827888" sldId="2147483708"/>
          </pc:sldLayoutMkLst>
        </pc:sldLayoutChg>
        <pc:sldLayoutChg chg="add del mod replId">
          <pc:chgData name="Manish Chalana" userId="S::manish_chalana@mfe.berkeley.edu::6b008ae0-35e8-4dbd-9441-142341ec2855" providerId="AD" clId="Web-{2D5E4F45-3510-A73C-39C4-95C566B78BEE}" dt="2020-10-12T17:52:55.949" v="648"/>
          <pc:sldLayoutMkLst>
            <pc:docMk/>
            <pc:sldMasterMk cId="3950878414" sldId="2147483702"/>
            <pc:sldLayoutMk cId="735202862" sldId="2147483709"/>
          </pc:sldLayoutMkLst>
        </pc:sldLayoutChg>
        <pc:sldLayoutChg chg="add del mod replId">
          <pc:chgData name="Manish Chalana" userId="S::manish_chalana@mfe.berkeley.edu::6b008ae0-35e8-4dbd-9441-142341ec2855" providerId="AD" clId="Web-{2D5E4F45-3510-A73C-39C4-95C566B78BEE}" dt="2020-10-12T17:52:55.949" v="648"/>
          <pc:sldLayoutMkLst>
            <pc:docMk/>
            <pc:sldMasterMk cId="3950878414" sldId="2147483702"/>
            <pc:sldLayoutMk cId="2310960081" sldId="2147483710"/>
          </pc:sldLayoutMkLst>
        </pc:sldLayoutChg>
        <pc:sldLayoutChg chg="add del mod replId">
          <pc:chgData name="Manish Chalana" userId="S::manish_chalana@mfe.berkeley.edu::6b008ae0-35e8-4dbd-9441-142341ec2855" providerId="AD" clId="Web-{2D5E4F45-3510-A73C-39C4-95C566B78BEE}" dt="2020-10-12T17:52:55.949" v="648"/>
          <pc:sldLayoutMkLst>
            <pc:docMk/>
            <pc:sldMasterMk cId="3950878414" sldId="2147483702"/>
            <pc:sldLayoutMk cId="2270464832" sldId="2147483711"/>
          </pc:sldLayoutMkLst>
        </pc:sldLayoutChg>
        <pc:sldLayoutChg chg="add del mod replId">
          <pc:chgData name="Manish Chalana" userId="S::manish_chalana@mfe.berkeley.edu::6b008ae0-35e8-4dbd-9441-142341ec2855" providerId="AD" clId="Web-{2D5E4F45-3510-A73C-39C4-95C566B78BEE}" dt="2020-10-12T17:52:55.949" v="648"/>
          <pc:sldLayoutMkLst>
            <pc:docMk/>
            <pc:sldMasterMk cId="3950878414" sldId="2147483702"/>
            <pc:sldLayoutMk cId="2174049173" sldId="2147483712"/>
          </pc:sldLayoutMkLst>
        </pc:sldLayoutChg>
        <pc:sldLayoutChg chg="add del mod replId">
          <pc:chgData name="Manish Chalana" userId="S::manish_chalana@mfe.berkeley.edu::6b008ae0-35e8-4dbd-9441-142341ec2855" providerId="AD" clId="Web-{2D5E4F45-3510-A73C-39C4-95C566B78BEE}" dt="2020-10-12T17:52:55.949" v="648"/>
          <pc:sldLayoutMkLst>
            <pc:docMk/>
            <pc:sldMasterMk cId="3950878414" sldId="2147483702"/>
            <pc:sldLayoutMk cId="1373189542" sldId="2147483713"/>
          </pc:sldLayoutMkLst>
        </pc:sldLayoutChg>
        <pc:sldLayoutChg chg="add del mod replId">
          <pc:chgData name="Manish Chalana" userId="S::manish_chalana@mfe.berkeley.edu::6b008ae0-35e8-4dbd-9441-142341ec2855" providerId="AD" clId="Web-{2D5E4F45-3510-A73C-39C4-95C566B78BEE}" dt="2020-10-12T17:52:55.949" v="648"/>
          <pc:sldLayoutMkLst>
            <pc:docMk/>
            <pc:sldMasterMk cId="3950878414" sldId="2147483702"/>
            <pc:sldLayoutMk cId="686239990" sldId="2147483714"/>
          </pc:sldLayoutMkLst>
        </pc:sldLayoutChg>
        <pc:sldLayoutChg chg="add del mod replId">
          <pc:chgData name="Manish Chalana" userId="S::manish_chalana@mfe.berkeley.edu::6b008ae0-35e8-4dbd-9441-142341ec2855" providerId="AD" clId="Web-{2D5E4F45-3510-A73C-39C4-95C566B78BEE}" dt="2020-10-12T17:52:55.949" v="648"/>
          <pc:sldLayoutMkLst>
            <pc:docMk/>
            <pc:sldMasterMk cId="3950878414" sldId="2147483702"/>
            <pc:sldLayoutMk cId="3540840785" sldId="2147483715"/>
          </pc:sldLayoutMkLst>
        </pc:sldLayoutChg>
        <pc:sldLayoutChg chg="add del mod replId">
          <pc:chgData name="Manish Chalana" userId="S::manish_chalana@mfe.berkeley.edu::6b008ae0-35e8-4dbd-9441-142341ec2855" providerId="AD" clId="Web-{2D5E4F45-3510-A73C-39C4-95C566B78BEE}" dt="2020-10-12T17:52:55.949" v="648"/>
          <pc:sldLayoutMkLst>
            <pc:docMk/>
            <pc:sldMasterMk cId="3950878414" sldId="2147483702"/>
            <pc:sldLayoutMk cId="3611670121" sldId="2147483716"/>
          </pc:sldLayoutMkLst>
        </pc:sldLayoutChg>
        <pc:sldLayoutChg chg="add del mod replId">
          <pc:chgData name="Manish Chalana" userId="S::manish_chalana@mfe.berkeley.edu::6b008ae0-35e8-4dbd-9441-142341ec2855" providerId="AD" clId="Web-{2D5E4F45-3510-A73C-39C4-95C566B78BEE}" dt="2020-10-12T17:52:55.949" v="648"/>
          <pc:sldLayoutMkLst>
            <pc:docMk/>
            <pc:sldMasterMk cId="3950878414" sldId="2147483702"/>
            <pc:sldLayoutMk cId="2767398390" sldId="2147483717"/>
          </pc:sldLayoutMkLst>
        </pc:sldLayoutChg>
        <pc:sldLayoutChg chg="add del mod replId">
          <pc:chgData name="Manish Chalana" userId="S::manish_chalana@mfe.berkeley.edu::6b008ae0-35e8-4dbd-9441-142341ec2855" providerId="AD" clId="Web-{2D5E4F45-3510-A73C-39C4-95C566B78BEE}" dt="2020-10-12T17:52:55.949" v="648"/>
          <pc:sldLayoutMkLst>
            <pc:docMk/>
            <pc:sldMasterMk cId="3950878414" sldId="2147483702"/>
            <pc:sldLayoutMk cId="434789326" sldId="2147483718"/>
          </pc:sldLayoutMkLst>
        </pc:sldLayoutChg>
        <pc:sldLayoutChg chg="add del mod replId">
          <pc:chgData name="Manish Chalana" userId="S::manish_chalana@mfe.berkeley.edu::6b008ae0-35e8-4dbd-9441-142341ec2855" providerId="AD" clId="Web-{2D5E4F45-3510-A73C-39C4-95C566B78BEE}" dt="2020-10-12T17:52:55.949" v="648"/>
          <pc:sldLayoutMkLst>
            <pc:docMk/>
            <pc:sldMasterMk cId="3950878414" sldId="2147483702"/>
            <pc:sldLayoutMk cId="1973382626" sldId="2147483719"/>
          </pc:sldLayoutMkLst>
        </pc:sldLayoutChg>
      </pc:sldMasterChg>
    </pc:docChg>
  </pc:docChgLst>
  <pc:docChgLst>
    <pc:chgData name="Manish Chalana" userId="S::manish_chalana@mfe.berkeley.edu::6b008ae0-35e8-4dbd-9441-142341ec2855" providerId="AD" clId="Web-{636574BC-E306-CDC7-8E5A-76147994DA90}"/>
    <pc:docChg chg="addSld modSld">
      <pc:chgData name="Manish Chalana" userId="S::manish_chalana@mfe.berkeley.edu::6b008ae0-35e8-4dbd-9441-142341ec2855" providerId="AD" clId="Web-{636574BC-E306-CDC7-8E5A-76147994DA90}" dt="2020-10-12T04:04:32.694" v="71" actId="20577"/>
      <pc:docMkLst>
        <pc:docMk/>
      </pc:docMkLst>
      <pc:sldChg chg="modSp new">
        <pc:chgData name="Manish Chalana" userId="S::manish_chalana@mfe.berkeley.edu::6b008ae0-35e8-4dbd-9441-142341ec2855" providerId="AD" clId="Web-{636574BC-E306-CDC7-8E5A-76147994DA90}" dt="2020-10-12T04:04:32.694" v="70" actId="20577"/>
        <pc:sldMkLst>
          <pc:docMk/>
          <pc:sldMk cId="474117878" sldId="260"/>
        </pc:sldMkLst>
        <pc:spChg chg="mod">
          <ac:chgData name="Manish Chalana" userId="S::manish_chalana@mfe.berkeley.edu::6b008ae0-35e8-4dbd-9441-142341ec2855" providerId="AD" clId="Web-{636574BC-E306-CDC7-8E5A-76147994DA90}" dt="2020-10-12T03:58:55.671" v="3" actId="20577"/>
          <ac:spMkLst>
            <pc:docMk/>
            <pc:sldMk cId="474117878" sldId="260"/>
            <ac:spMk id="2" creationId="{11AD70F7-14C7-485F-B57F-B7ECD845F280}"/>
          </ac:spMkLst>
        </pc:spChg>
        <pc:spChg chg="mod">
          <ac:chgData name="Manish Chalana" userId="S::manish_chalana@mfe.berkeley.edu::6b008ae0-35e8-4dbd-9441-142341ec2855" providerId="AD" clId="Web-{636574BC-E306-CDC7-8E5A-76147994DA90}" dt="2020-10-12T04:04:32.694" v="70" actId="20577"/>
          <ac:spMkLst>
            <pc:docMk/>
            <pc:sldMk cId="474117878" sldId="260"/>
            <ac:spMk id="3" creationId="{E2D528C9-D73B-4466-BA17-7090FB2B5B99}"/>
          </ac:spMkLst>
        </pc:spChg>
      </pc:sldChg>
    </pc:docChg>
  </pc:docChgLst>
  <pc:docChgLst>
    <pc:chgData name="Manish Chalana" userId="S::manish_chalana@mfe.berkeley.edu::6b008ae0-35e8-4dbd-9441-142341ec2855" providerId="AD" clId="Web-{3306FBF1-4436-6BC6-30C5-AE154BB8E38D}"/>
    <pc:docChg chg="modSld">
      <pc:chgData name="Manish Chalana" userId="S::manish_chalana@mfe.berkeley.edu::6b008ae0-35e8-4dbd-9441-142341ec2855" providerId="AD" clId="Web-{3306FBF1-4436-6BC6-30C5-AE154BB8E38D}" dt="2020-10-12T03:28:10.193" v="5" actId="20577"/>
      <pc:docMkLst>
        <pc:docMk/>
      </pc:docMkLst>
      <pc:sldChg chg="modSp">
        <pc:chgData name="Manish Chalana" userId="S::manish_chalana@mfe.berkeley.edu::6b008ae0-35e8-4dbd-9441-142341ec2855" providerId="AD" clId="Web-{3306FBF1-4436-6BC6-30C5-AE154BB8E38D}" dt="2020-10-12T03:28:10.193" v="4" actId="20577"/>
        <pc:sldMkLst>
          <pc:docMk/>
          <pc:sldMk cId="1399152169" sldId="258"/>
        </pc:sldMkLst>
        <pc:spChg chg="mod">
          <ac:chgData name="Manish Chalana" userId="S::manish_chalana@mfe.berkeley.edu::6b008ae0-35e8-4dbd-9441-142341ec2855" providerId="AD" clId="Web-{3306FBF1-4436-6BC6-30C5-AE154BB8E38D}" dt="2020-10-12T03:28:10.193" v="4" actId="20577"/>
          <ac:spMkLst>
            <pc:docMk/>
            <pc:sldMk cId="1399152169" sldId="258"/>
            <ac:spMk id="3" creationId="{B85DC6A8-A657-4C96-8B48-DEAB46EE8BD0}"/>
          </ac:spMkLst>
        </pc:spChg>
      </pc:sldChg>
    </pc:docChg>
  </pc:docChgLst>
  <pc:docChgLst>
    <pc:chgData name="Aadarsh Kumar Singh" userId="S::aadarsh_singh@mfe.berkeley.edu::b57b5a7c-6f1e-48e4-bf4e-be1e818b6bd6" providerId="AD" clId="Web-{2BE21822-B13A-2DFB-6D83-FE3CF54D15FB}"/>
    <pc:docChg chg="modSld">
      <pc:chgData name="Aadarsh Kumar Singh" userId="S::aadarsh_singh@mfe.berkeley.edu::b57b5a7c-6f1e-48e4-bf4e-be1e818b6bd6" providerId="AD" clId="Web-{2BE21822-B13A-2DFB-6D83-FE3CF54D15FB}" dt="2020-10-12T23:55:26.095" v="90" actId="20577"/>
      <pc:docMkLst>
        <pc:docMk/>
      </pc:docMkLst>
      <pc:sldChg chg="modSp">
        <pc:chgData name="Aadarsh Kumar Singh" userId="S::aadarsh_singh@mfe.berkeley.edu::b57b5a7c-6f1e-48e4-bf4e-be1e818b6bd6" providerId="AD" clId="Web-{2BE21822-B13A-2DFB-6D83-FE3CF54D15FB}" dt="2020-10-12T23:55:26.079" v="89" actId="20577"/>
        <pc:sldMkLst>
          <pc:docMk/>
          <pc:sldMk cId="1358840979" sldId="277"/>
        </pc:sldMkLst>
        <pc:spChg chg="mod">
          <ac:chgData name="Aadarsh Kumar Singh" userId="S::aadarsh_singh@mfe.berkeley.edu::b57b5a7c-6f1e-48e4-bf4e-be1e818b6bd6" providerId="AD" clId="Web-{2BE21822-B13A-2DFB-6D83-FE3CF54D15FB}" dt="2020-10-12T23:55:26.079" v="89" actId="20577"/>
          <ac:spMkLst>
            <pc:docMk/>
            <pc:sldMk cId="1358840979" sldId="277"/>
            <ac:spMk id="4" creationId="{CA83551E-9465-4E24-8968-1C116C86DFB4}"/>
          </ac:spMkLst>
        </pc:spChg>
      </pc:sldChg>
      <pc:sldChg chg="modSp">
        <pc:chgData name="Aadarsh Kumar Singh" userId="S::aadarsh_singh@mfe.berkeley.edu::b57b5a7c-6f1e-48e4-bf4e-be1e818b6bd6" providerId="AD" clId="Web-{2BE21822-B13A-2DFB-6D83-FE3CF54D15FB}" dt="2020-10-12T23:50:36.523" v="85" actId="20577"/>
        <pc:sldMkLst>
          <pc:docMk/>
          <pc:sldMk cId="2570199971" sldId="291"/>
        </pc:sldMkLst>
        <pc:spChg chg="mod">
          <ac:chgData name="Aadarsh Kumar Singh" userId="S::aadarsh_singh@mfe.berkeley.edu::b57b5a7c-6f1e-48e4-bf4e-be1e818b6bd6" providerId="AD" clId="Web-{2BE21822-B13A-2DFB-6D83-FE3CF54D15FB}" dt="2020-10-12T23:50:36.523" v="85" actId="20577"/>
          <ac:spMkLst>
            <pc:docMk/>
            <pc:sldMk cId="2570199971" sldId="291"/>
            <ac:spMk id="3" creationId="{B85DC6A8-A657-4C96-8B48-DEAB46EE8BD0}"/>
          </ac:spMkLst>
        </pc:spChg>
      </pc:sldChg>
    </pc:docChg>
  </pc:docChgLst>
  <pc:docChgLst>
    <pc:chgData name="Aadarsh Kumar Singh" userId="S::aadarsh_singh@mfe.berkeley.edu::b57b5a7c-6f1e-48e4-bf4e-be1e818b6bd6" providerId="AD" clId="Web-{1D2B4B72-0B2E-0A00-2D91-1B28BB7DAE7F}"/>
    <pc:docChg chg="addSld delSld modSld sldOrd">
      <pc:chgData name="Aadarsh Kumar Singh" userId="S::aadarsh_singh@mfe.berkeley.edu::b57b5a7c-6f1e-48e4-bf4e-be1e818b6bd6" providerId="AD" clId="Web-{1D2B4B72-0B2E-0A00-2D91-1B28BB7DAE7F}" dt="2020-10-12T23:40:12.099" v="4711" actId="20577"/>
      <pc:docMkLst>
        <pc:docMk/>
      </pc:docMkLst>
      <pc:sldChg chg="modSp">
        <pc:chgData name="Aadarsh Kumar Singh" userId="S::aadarsh_singh@mfe.berkeley.edu::b57b5a7c-6f1e-48e4-bf4e-be1e818b6bd6" providerId="AD" clId="Web-{1D2B4B72-0B2E-0A00-2D91-1B28BB7DAE7F}" dt="2020-10-12T20:16:03.138" v="10" actId="20577"/>
        <pc:sldMkLst>
          <pc:docMk/>
          <pc:sldMk cId="1487700712" sldId="256"/>
        </pc:sldMkLst>
        <pc:spChg chg="mod">
          <ac:chgData name="Aadarsh Kumar Singh" userId="S::aadarsh_singh@mfe.berkeley.edu::b57b5a7c-6f1e-48e4-bf4e-be1e818b6bd6" providerId="AD" clId="Web-{1D2B4B72-0B2E-0A00-2D91-1B28BB7DAE7F}" dt="2020-10-12T20:16:03.138" v="10" actId="20577"/>
          <ac:spMkLst>
            <pc:docMk/>
            <pc:sldMk cId="1487700712" sldId="256"/>
            <ac:spMk id="3" creationId="{48B6CF59-4E5B-494D-A2F7-97ADD01E6497}"/>
          </ac:spMkLst>
        </pc:spChg>
      </pc:sldChg>
      <pc:sldChg chg="modSp">
        <pc:chgData name="Aadarsh Kumar Singh" userId="S::aadarsh_singh@mfe.berkeley.edu::b57b5a7c-6f1e-48e4-bf4e-be1e818b6bd6" providerId="AD" clId="Web-{1D2B4B72-0B2E-0A00-2D91-1B28BB7DAE7F}" dt="2020-10-12T22:17:14.971" v="3252" actId="20577"/>
        <pc:sldMkLst>
          <pc:docMk/>
          <pc:sldMk cId="3292914188" sldId="257"/>
        </pc:sldMkLst>
        <pc:spChg chg="mod">
          <ac:chgData name="Aadarsh Kumar Singh" userId="S::aadarsh_singh@mfe.berkeley.edu::b57b5a7c-6f1e-48e4-bf4e-be1e818b6bd6" providerId="AD" clId="Web-{1D2B4B72-0B2E-0A00-2D91-1B28BB7DAE7F}" dt="2020-10-12T22:17:14.971" v="3252" actId="20577"/>
          <ac:spMkLst>
            <pc:docMk/>
            <pc:sldMk cId="3292914188" sldId="257"/>
            <ac:spMk id="3" creationId="{FC86D1DB-46CE-43FA-A0F4-C8E1797ABB00}"/>
          </ac:spMkLst>
        </pc:spChg>
      </pc:sldChg>
      <pc:sldChg chg="modSp">
        <pc:chgData name="Aadarsh Kumar Singh" userId="S::aadarsh_singh@mfe.berkeley.edu::b57b5a7c-6f1e-48e4-bf4e-be1e818b6bd6" providerId="AD" clId="Web-{1D2B4B72-0B2E-0A00-2D91-1B28BB7DAE7F}" dt="2020-10-12T22:38:41.353" v="3445" actId="1076"/>
        <pc:sldMkLst>
          <pc:docMk/>
          <pc:sldMk cId="1931728319" sldId="265"/>
        </pc:sldMkLst>
        <pc:spChg chg="mod">
          <ac:chgData name="Aadarsh Kumar Singh" userId="S::aadarsh_singh@mfe.berkeley.edu::b57b5a7c-6f1e-48e4-bf4e-be1e818b6bd6" providerId="AD" clId="Web-{1D2B4B72-0B2E-0A00-2D91-1B28BB7DAE7F}" dt="2020-10-12T22:38:41.353" v="3445" actId="1076"/>
          <ac:spMkLst>
            <pc:docMk/>
            <pc:sldMk cId="1931728319" sldId="265"/>
            <ac:spMk id="3" creationId="{0AA46657-9BBF-4B2E-BF81-2F22B7806394}"/>
          </ac:spMkLst>
        </pc:spChg>
      </pc:sldChg>
      <pc:sldChg chg="addSp delSp modSp new">
        <pc:chgData name="Aadarsh Kumar Singh" userId="S::aadarsh_singh@mfe.berkeley.edu::b57b5a7c-6f1e-48e4-bf4e-be1e818b6bd6" providerId="AD" clId="Web-{1D2B4B72-0B2E-0A00-2D91-1B28BB7DAE7F}" dt="2020-10-12T22:09:13.205" v="2532" actId="20577"/>
        <pc:sldMkLst>
          <pc:docMk/>
          <pc:sldMk cId="1048906390" sldId="273"/>
        </pc:sldMkLst>
        <pc:spChg chg="mod">
          <ac:chgData name="Aadarsh Kumar Singh" userId="S::aadarsh_singh@mfe.berkeley.edu::b57b5a7c-6f1e-48e4-bf4e-be1e818b6bd6" providerId="AD" clId="Web-{1D2B4B72-0B2E-0A00-2D91-1B28BB7DAE7F}" dt="2020-10-12T21:59:31.136" v="2458" actId="20577"/>
          <ac:spMkLst>
            <pc:docMk/>
            <pc:sldMk cId="1048906390" sldId="273"/>
            <ac:spMk id="2" creationId="{CD44D69A-422B-4D63-8312-B02A849DA7C7}"/>
          </ac:spMkLst>
        </pc:spChg>
        <pc:spChg chg="add del mod">
          <ac:chgData name="Aadarsh Kumar Singh" userId="S::aadarsh_singh@mfe.berkeley.edu::b57b5a7c-6f1e-48e4-bf4e-be1e818b6bd6" providerId="AD" clId="Web-{1D2B4B72-0B2E-0A00-2D91-1B28BB7DAE7F}" dt="2020-10-12T20:24:29.798" v="42"/>
          <ac:spMkLst>
            <pc:docMk/>
            <pc:sldMk cId="1048906390" sldId="273"/>
            <ac:spMk id="3" creationId="{78DD2105-42B8-4381-803F-E8105AF31688}"/>
          </ac:spMkLst>
        </pc:spChg>
        <pc:spChg chg="add del mod">
          <ac:chgData name="Aadarsh Kumar Singh" userId="S::aadarsh_singh@mfe.berkeley.edu::b57b5a7c-6f1e-48e4-bf4e-be1e818b6bd6" providerId="AD" clId="Web-{1D2B4B72-0B2E-0A00-2D91-1B28BB7DAE7F}" dt="2020-10-12T22:09:13.205" v="2532" actId="20577"/>
          <ac:spMkLst>
            <pc:docMk/>
            <pc:sldMk cId="1048906390" sldId="273"/>
            <ac:spMk id="4" creationId="{CA83551E-9465-4E24-8968-1C116C86DFB4}"/>
          </ac:spMkLst>
        </pc:spChg>
        <pc:spChg chg="add del mod">
          <ac:chgData name="Aadarsh Kumar Singh" userId="S::aadarsh_singh@mfe.berkeley.edu::b57b5a7c-6f1e-48e4-bf4e-be1e818b6bd6" providerId="AD" clId="Web-{1D2B4B72-0B2E-0A00-2D91-1B28BB7DAE7F}" dt="2020-10-12T21:09:54.456" v="431"/>
          <ac:spMkLst>
            <pc:docMk/>
            <pc:sldMk cId="1048906390" sldId="273"/>
            <ac:spMk id="5" creationId="{92D5233D-00AF-4C15-B5E2-8638427B692A}"/>
          </ac:spMkLst>
        </pc:spChg>
        <pc:spChg chg="add del mod">
          <ac:chgData name="Aadarsh Kumar Singh" userId="S::aadarsh_singh@mfe.berkeley.edu::b57b5a7c-6f1e-48e4-bf4e-be1e818b6bd6" providerId="AD" clId="Web-{1D2B4B72-0B2E-0A00-2D91-1B28BB7DAE7F}" dt="2020-10-12T22:08:20.202" v="2467"/>
          <ac:spMkLst>
            <pc:docMk/>
            <pc:sldMk cId="1048906390" sldId="273"/>
            <ac:spMk id="8" creationId="{861626F7-A65F-44B6-B946-6FEA32112EC0}"/>
          </ac:spMkLst>
        </pc:spChg>
        <pc:spChg chg="add del mod">
          <ac:chgData name="Aadarsh Kumar Singh" userId="S::aadarsh_singh@mfe.berkeley.edu::b57b5a7c-6f1e-48e4-bf4e-be1e818b6bd6" providerId="AD" clId="Web-{1D2B4B72-0B2E-0A00-2D91-1B28BB7DAE7F}" dt="2020-10-12T20:29:52.680" v="285"/>
          <ac:spMkLst>
            <pc:docMk/>
            <pc:sldMk cId="1048906390" sldId="273"/>
            <ac:spMk id="9" creationId="{12DB4603-AE0F-4F05-91C0-266C61B1DCA4}"/>
          </ac:spMkLst>
        </pc:spChg>
        <pc:graphicFrameChg chg="add del mod ord modGraphic">
          <ac:chgData name="Aadarsh Kumar Singh" userId="S::aadarsh_singh@mfe.berkeley.edu::b57b5a7c-6f1e-48e4-bf4e-be1e818b6bd6" providerId="AD" clId="Web-{1D2B4B72-0B2E-0A00-2D91-1B28BB7DAE7F}" dt="2020-10-12T20:29:21.756" v="278"/>
          <ac:graphicFrameMkLst>
            <pc:docMk/>
            <pc:sldMk cId="1048906390" sldId="273"/>
            <ac:graphicFrameMk id="10" creationId="{99494AB7-09AF-4745-8D98-CC6EB34921B0}"/>
          </ac:graphicFrameMkLst>
        </pc:graphicFrameChg>
        <pc:picChg chg="add del mod ord">
          <ac:chgData name="Aadarsh Kumar Singh" userId="S::aadarsh_singh@mfe.berkeley.edu::b57b5a7c-6f1e-48e4-bf4e-be1e818b6bd6" providerId="AD" clId="Web-{1D2B4B72-0B2E-0A00-2D91-1B28BB7DAE7F}" dt="2020-10-12T20:24:15.157" v="40"/>
          <ac:picMkLst>
            <pc:docMk/>
            <pc:sldMk cId="1048906390" sldId="273"/>
            <ac:picMk id="5" creationId="{AA91419D-46EC-4E28-8ADE-17AADD7D64E8}"/>
          </ac:picMkLst>
        </pc:picChg>
        <pc:picChg chg="add del mod ord">
          <ac:chgData name="Aadarsh Kumar Singh" userId="S::aadarsh_singh@mfe.berkeley.edu::b57b5a7c-6f1e-48e4-bf4e-be1e818b6bd6" providerId="AD" clId="Web-{1D2B4B72-0B2E-0A00-2D91-1B28BB7DAE7F}" dt="2020-10-12T20:29:12.662" v="275"/>
          <ac:picMkLst>
            <pc:docMk/>
            <pc:sldMk cId="1048906390" sldId="273"/>
            <ac:picMk id="6" creationId="{C6678D53-6392-4963-9248-10E7D112636C}"/>
          </ac:picMkLst>
        </pc:picChg>
        <pc:picChg chg="add del mod ord">
          <ac:chgData name="Aadarsh Kumar Singh" userId="S::aadarsh_singh@mfe.berkeley.edu::b57b5a7c-6f1e-48e4-bf4e-be1e818b6bd6" providerId="AD" clId="Web-{1D2B4B72-0B2E-0A00-2D91-1B28BB7DAE7F}" dt="2020-10-12T22:08:14.951" v="2466"/>
          <ac:picMkLst>
            <pc:docMk/>
            <pc:sldMk cId="1048906390" sldId="273"/>
            <ac:picMk id="6" creationId="{FDC43399-7C2C-4356-A4FB-86CDB835FFD5}"/>
          </ac:picMkLst>
        </pc:picChg>
        <pc:picChg chg="add del mod">
          <ac:chgData name="Aadarsh Kumar Singh" userId="S::aadarsh_singh@mfe.berkeley.edu::b57b5a7c-6f1e-48e4-bf4e-be1e818b6bd6" providerId="AD" clId="Web-{1D2B4B72-0B2E-0A00-2D91-1B28BB7DAE7F}" dt="2020-10-12T20:29:43.101" v="284"/>
          <ac:picMkLst>
            <pc:docMk/>
            <pc:sldMk cId="1048906390" sldId="273"/>
            <ac:picMk id="7" creationId="{6AB7ACE3-8894-4AEB-86BE-971A4402E528}"/>
          </ac:picMkLst>
        </pc:picChg>
        <pc:picChg chg="add mod ord">
          <ac:chgData name="Aadarsh Kumar Singh" userId="S::aadarsh_singh@mfe.berkeley.edu::b57b5a7c-6f1e-48e4-bf4e-be1e818b6bd6" providerId="AD" clId="Web-{1D2B4B72-0B2E-0A00-2D91-1B28BB7DAE7F}" dt="2020-10-12T22:08:20.202" v="2467"/>
          <ac:picMkLst>
            <pc:docMk/>
            <pc:sldMk cId="1048906390" sldId="273"/>
            <ac:picMk id="9" creationId="{FD1F5E27-16F7-4C83-BD85-C4AD4FBEDDAB}"/>
          </ac:picMkLst>
        </pc:picChg>
        <pc:picChg chg="add del mod ord">
          <ac:chgData name="Aadarsh Kumar Singh" userId="S::aadarsh_singh@mfe.berkeley.edu::b57b5a7c-6f1e-48e4-bf4e-be1e818b6bd6" providerId="AD" clId="Web-{1D2B4B72-0B2E-0A00-2D91-1B28BB7DAE7F}" dt="2020-10-12T21:09:50.300" v="430"/>
          <ac:picMkLst>
            <pc:docMk/>
            <pc:sldMk cId="1048906390" sldId="273"/>
            <ac:picMk id="17" creationId="{2FF9B87B-8F56-4B4E-9C90-BA96A2FD57C5}"/>
          </ac:picMkLst>
        </pc:picChg>
      </pc:sldChg>
      <pc:sldChg chg="addSp delSp modSp new">
        <pc:chgData name="Aadarsh Kumar Singh" userId="S::aadarsh_singh@mfe.berkeley.edu::b57b5a7c-6f1e-48e4-bf4e-be1e818b6bd6" providerId="AD" clId="Web-{1D2B4B72-0B2E-0A00-2D91-1B28BB7DAE7F}" dt="2020-10-12T23:12:56.675" v="4146" actId="20577"/>
        <pc:sldMkLst>
          <pc:docMk/>
          <pc:sldMk cId="3758194261" sldId="274"/>
        </pc:sldMkLst>
        <pc:spChg chg="mod">
          <ac:chgData name="Aadarsh Kumar Singh" userId="S::aadarsh_singh@mfe.berkeley.edu::b57b5a7c-6f1e-48e4-bf4e-be1e818b6bd6" providerId="AD" clId="Web-{1D2B4B72-0B2E-0A00-2D91-1B28BB7DAE7F}" dt="2020-10-12T23:12:56.675" v="4146" actId="20577"/>
          <ac:spMkLst>
            <pc:docMk/>
            <pc:sldMk cId="3758194261" sldId="274"/>
            <ac:spMk id="2" creationId="{79E3A506-668A-4429-946B-69AD3C02A3CD}"/>
          </ac:spMkLst>
        </pc:spChg>
        <pc:spChg chg="del">
          <ac:chgData name="Aadarsh Kumar Singh" userId="S::aadarsh_singh@mfe.berkeley.edu::b57b5a7c-6f1e-48e4-bf4e-be1e818b6bd6" providerId="AD" clId="Web-{1D2B4B72-0B2E-0A00-2D91-1B28BB7DAE7F}" dt="2020-10-12T21:26:30.006" v="1371"/>
          <ac:spMkLst>
            <pc:docMk/>
            <pc:sldMk cId="3758194261" sldId="274"/>
            <ac:spMk id="3" creationId="{E222C989-9E74-4D70-B76B-3EA87CA0E021}"/>
          </ac:spMkLst>
        </pc:spChg>
        <pc:spChg chg="mod">
          <ac:chgData name="Aadarsh Kumar Singh" userId="S::aadarsh_singh@mfe.berkeley.edu::b57b5a7c-6f1e-48e4-bf4e-be1e818b6bd6" providerId="AD" clId="Web-{1D2B4B72-0B2E-0A00-2D91-1B28BB7DAE7F}" dt="2020-10-12T23:02:17.024" v="3959" actId="20577"/>
          <ac:spMkLst>
            <pc:docMk/>
            <pc:sldMk cId="3758194261" sldId="274"/>
            <ac:spMk id="4" creationId="{D44F607C-F7A3-4716-A16A-E8DBAEDD2D6F}"/>
          </ac:spMkLst>
        </pc:spChg>
        <pc:picChg chg="add mod ord">
          <ac:chgData name="Aadarsh Kumar Singh" userId="S::aadarsh_singh@mfe.berkeley.edu::b57b5a7c-6f1e-48e4-bf4e-be1e818b6bd6" providerId="AD" clId="Web-{1D2B4B72-0B2E-0A00-2D91-1B28BB7DAE7F}" dt="2020-10-12T21:26:30.006" v="1371"/>
          <ac:picMkLst>
            <pc:docMk/>
            <pc:sldMk cId="3758194261" sldId="274"/>
            <ac:picMk id="5" creationId="{02CECCC2-E955-4D02-AA14-CAD729FEE22E}"/>
          </ac:picMkLst>
        </pc:picChg>
      </pc:sldChg>
      <pc:sldChg chg="modSp new del">
        <pc:chgData name="Aadarsh Kumar Singh" userId="S::aadarsh_singh@mfe.berkeley.edu::b57b5a7c-6f1e-48e4-bf4e-be1e818b6bd6" providerId="AD" clId="Web-{1D2B4B72-0B2E-0A00-2D91-1B28BB7DAE7F}" dt="2020-10-12T21:25:06.391" v="1337"/>
        <pc:sldMkLst>
          <pc:docMk/>
          <pc:sldMk cId="851587892" sldId="275"/>
        </pc:sldMkLst>
        <pc:spChg chg="mod">
          <ac:chgData name="Aadarsh Kumar Singh" userId="S::aadarsh_singh@mfe.berkeley.edu::b57b5a7c-6f1e-48e4-bf4e-be1e818b6bd6" providerId="AD" clId="Web-{1D2B4B72-0B2E-0A00-2D91-1B28BB7DAE7F}" dt="2020-10-12T21:23:55.402" v="1336" actId="20577"/>
          <ac:spMkLst>
            <pc:docMk/>
            <pc:sldMk cId="851587892" sldId="275"/>
            <ac:spMk id="2" creationId="{A7EC6681-99A9-4142-BFE3-2689AD44835B}"/>
          </ac:spMkLst>
        </pc:spChg>
      </pc:sldChg>
      <pc:sldChg chg="new del">
        <pc:chgData name="Aadarsh Kumar Singh" userId="S::aadarsh_singh@mfe.berkeley.edu::b57b5a7c-6f1e-48e4-bf4e-be1e818b6bd6" providerId="AD" clId="Web-{1D2B4B72-0B2E-0A00-2D91-1B28BB7DAE7F}" dt="2020-10-12T21:25:13.516" v="1339"/>
        <pc:sldMkLst>
          <pc:docMk/>
          <pc:sldMk cId="362139427" sldId="277"/>
        </pc:sldMkLst>
      </pc:sldChg>
      <pc:sldChg chg="addSp delSp modSp add ord replId">
        <pc:chgData name="Aadarsh Kumar Singh" userId="S::aadarsh_singh@mfe.berkeley.edu::b57b5a7c-6f1e-48e4-bf4e-be1e818b6bd6" providerId="AD" clId="Web-{1D2B4B72-0B2E-0A00-2D91-1B28BB7DAE7F}" dt="2020-10-12T22:15:36.168" v="3058" actId="14100"/>
        <pc:sldMkLst>
          <pc:docMk/>
          <pc:sldMk cId="1358840979" sldId="277"/>
        </pc:sldMkLst>
        <pc:spChg chg="mod">
          <ac:chgData name="Aadarsh Kumar Singh" userId="S::aadarsh_singh@mfe.berkeley.edu::b57b5a7c-6f1e-48e4-bf4e-be1e818b6bd6" providerId="AD" clId="Web-{1D2B4B72-0B2E-0A00-2D91-1B28BB7DAE7F}" dt="2020-10-12T21:59:36.246" v="2465" actId="20577"/>
          <ac:spMkLst>
            <pc:docMk/>
            <pc:sldMk cId="1358840979" sldId="277"/>
            <ac:spMk id="2" creationId="{CD44D69A-422B-4D63-8312-B02A849DA7C7}"/>
          </ac:spMkLst>
        </pc:spChg>
        <pc:spChg chg="mod">
          <ac:chgData name="Aadarsh Kumar Singh" userId="S::aadarsh_singh@mfe.berkeley.edu::b57b5a7c-6f1e-48e4-bf4e-be1e818b6bd6" providerId="AD" clId="Web-{1D2B4B72-0B2E-0A00-2D91-1B28BB7DAE7F}" dt="2020-10-12T22:15:36.168" v="3058" actId="14100"/>
          <ac:spMkLst>
            <pc:docMk/>
            <pc:sldMk cId="1358840979" sldId="277"/>
            <ac:spMk id="4" creationId="{CA83551E-9465-4E24-8968-1C116C86DFB4}"/>
          </ac:spMkLst>
        </pc:spChg>
        <pc:spChg chg="add del mod">
          <ac:chgData name="Aadarsh Kumar Singh" userId="S::aadarsh_singh@mfe.berkeley.edu::b57b5a7c-6f1e-48e4-bf4e-be1e818b6bd6" providerId="AD" clId="Web-{1D2B4B72-0B2E-0A00-2D91-1B28BB7DAE7F}" dt="2020-10-12T21:37:19.064" v="1847"/>
          <ac:spMkLst>
            <pc:docMk/>
            <pc:sldMk cId="1358840979" sldId="277"/>
            <ac:spMk id="7" creationId="{E94E0801-1269-48F8-9B8B-D234E8CDA536}"/>
          </ac:spMkLst>
        </pc:spChg>
        <pc:spChg chg="add del mod">
          <ac:chgData name="Aadarsh Kumar Singh" userId="S::aadarsh_singh@mfe.berkeley.edu::b57b5a7c-6f1e-48e4-bf4e-be1e818b6bd6" providerId="AD" clId="Web-{1D2B4B72-0B2E-0A00-2D91-1B28BB7DAE7F}" dt="2020-10-12T22:10:05.678" v="2536"/>
          <ac:spMkLst>
            <pc:docMk/>
            <pc:sldMk cId="1358840979" sldId="277"/>
            <ac:spMk id="10" creationId="{10179021-2306-4DEE-A8F4-81F6ADF836B0}"/>
          </ac:spMkLst>
        </pc:spChg>
        <pc:picChg chg="add del mod">
          <ac:chgData name="Aadarsh Kumar Singh" userId="S::aadarsh_singh@mfe.berkeley.edu::b57b5a7c-6f1e-48e4-bf4e-be1e818b6bd6" providerId="AD" clId="Web-{1D2B4B72-0B2E-0A00-2D91-1B28BB7DAE7F}" dt="2020-10-12T21:37:08.642" v="1845"/>
          <ac:picMkLst>
            <pc:docMk/>
            <pc:sldMk cId="1358840979" sldId="277"/>
            <ac:picMk id="3" creationId="{210A4728-E319-492B-B2C4-2FC76F4FD44D}"/>
          </ac:picMkLst>
        </pc:picChg>
        <pc:picChg chg="del">
          <ac:chgData name="Aadarsh Kumar Singh" userId="S::aadarsh_singh@mfe.berkeley.edu::b57b5a7c-6f1e-48e4-bf4e-be1e818b6bd6" providerId="AD" clId="Web-{1D2B4B72-0B2E-0A00-2D91-1B28BB7DAE7F}" dt="2020-10-12T21:37:12.298" v="1846"/>
          <ac:picMkLst>
            <pc:docMk/>
            <pc:sldMk cId="1358840979" sldId="277"/>
            <ac:picMk id="6" creationId="{FDC43399-7C2C-4356-A4FB-86CDB835FFD5}"/>
          </ac:picMkLst>
        </pc:picChg>
        <pc:picChg chg="add del mod ord">
          <ac:chgData name="Aadarsh Kumar Singh" userId="S::aadarsh_singh@mfe.berkeley.edu::b57b5a7c-6f1e-48e4-bf4e-be1e818b6bd6" providerId="AD" clId="Web-{1D2B4B72-0B2E-0A00-2D91-1B28BB7DAE7F}" dt="2020-10-12T22:09:58.130" v="2535"/>
          <ac:picMkLst>
            <pc:docMk/>
            <pc:sldMk cId="1358840979" sldId="277"/>
            <ac:picMk id="8" creationId="{2BA3015E-A17C-4922-AAED-C7D335FFD3BD}"/>
          </ac:picMkLst>
        </pc:picChg>
        <pc:picChg chg="add mod ord">
          <ac:chgData name="Aadarsh Kumar Singh" userId="S::aadarsh_singh@mfe.berkeley.edu::b57b5a7c-6f1e-48e4-bf4e-be1e818b6bd6" providerId="AD" clId="Web-{1D2B4B72-0B2E-0A00-2D91-1B28BB7DAE7F}" dt="2020-10-12T22:10:05.678" v="2536"/>
          <ac:picMkLst>
            <pc:docMk/>
            <pc:sldMk cId="1358840979" sldId="277"/>
            <ac:picMk id="11" creationId="{F2087715-26C4-4616-AF0B-BAB248EFEB9D}"/>
          </ac:picMkLst>
        </pc:picChg>
      </pc:sldChg>
      <pc:sldChg chg="new del">
        <pc:chgData name="Aadarsh Kumar Singh" userId="S::aadarsh_singh@mfe.berkeley.edu::b57b5a7c-6f1e-48e4-bf4e-be1e818b6bd6" providerId="AD" clId="Web-{1D2B4B72-0B2E-0A00-2D91-1B28BB7DAE7F}" dt="2020-10-12T22:15:52.544" v="3059"/>
        <pc:sldMkLst>
          <pc:docMk/>
          <pc:sldMk cId="2236495412" sldId="279"/>
        </pc:sldMkLst>
      </pc:sldChg>
      <pc:sldChg chg="addSp delSp modSp new">
        <pc:chgData name="Aadarsh Kumar Singh" userId="S::aadarsh_singh@mfe.berkeley.edu::b57b5a7c-6f1e-48e4-bf4e-be1e818b6bd6" providerId="AD" clId="Web-{1D2B4B72-0B2E-0A00-2D91-1B28BB7DAE7F}" dt="2020-10-12T23:18:17.962" v="4292" actId="20577"/>
        <pc:sldMkLst>
          <pc:docMk/>
          <pc:sldMk cId="646028448" sldId="288"/>
        </pc:sldMkLst>
        <pc:spChg chg="mod">
          <ac:chgData name="Aadarsh Kumar Singh" userId="S::aadarsh_singh@mfe.berkeley.edu::b57b5a7c-6f1e-48e4-bf4e-be1e818b6bd6" providerId="AD" clId="Web-{1D2B4B72-0B2E-0A00-2D91-1B28BB7DAE7F}" dt="2020-10-12T23:13:06.676" v="4157" actId="20577"/>
          <ac:spMkLst>
            <pc:docMk/>
            <pc:sldMk cId="646028448" sldId="288"/>
            <ac:spMk id="2" creationId="{6AA31070-9135-47F0-AA11-47D75D130BE7}"/>
          </ac:spMkLst>
        </pc:spChg>
        <pc:spChg chg="del">
          <ac:chgData name="Aadarsh Kumar Singh" userId="S::aadarsh_singh@mfe.berkeley.edu::b57b5a7c-6f1e-48e4-bf4e-be1e818b6bd6" providerId="AD" clId="Web-{1D2B4B72-0B2E-0A00-2D91-1B28BB7DAE7F}" dt="2020-10-12T22:58:23.258" v="3578"/>
          <ac:spMkLst>
            <pc:docMk/>
            <pc:sldMk cId="646028448" sldId="288"/>
            <ac:spMk id="3" creationId="{861FA767-3258-46FF-9E89-0318595C1C93}"/>
          </ac:spMkLst>
        </pc:spChg>
        <pc:spChg chg="mod">
          <ac:chgData name="Aadarsh Kumar Singh" userId="S::aadarsh_singh@mfe.berkeley.edu::b57b5a7c-6f1e-48e4-bf4e-be1e818b6bd6" providerId="AD" clId="Web-{1D2B4B72-0B2E-0A00-2D91-1B28BB7DAE7F}" dt="2020-10-12T23:18:17.962" v="4292" actId="20577"/>
          <ac:spMkLst>
            <pc:docMk/>
            <pc:sldMk cId="646028448" sldId="288"/>
            <ac:spMk id="4" creationId="{EC2C3F76-FA94-4132-BE7C-A542C2973BB6}"/>
          </ac:spMkLst>
        </pc:spChg>
        <pc:picChg chg="add mod ord">
          <ac:chgData name="Aadarsh Kumar Singh" userId="S::aadarsh_singh@mfe.berkeley.edu::b57b5a7c-6f1e-48e4-bf4e-be1e818b6bd6" providerId="AD" clId="Web-{1D2B4B72-0B2E-0A00-2D91-1B28BB7DAE7F}" dt="2020-10-12T22:58:23.258" v="3578"/>
          <ac:picMkLst>
            <pc:docMk/>
            <pc:sldMk cId="646028448" sldId="288"/>
            <ac:picMk id="5" creationId="{C148841E-916F-4C23-B9A0-1C20E5FC51D7}"/>
          </ac:picMkLst>
        </pc:picChg>
      </pc:sldChg>
      <pc:sldChg chg="addSp delSp modSp new ord">
        <pc:chgData name="Aadarsh Kumar Singh" userId="S::aadarsh_singh@mfe.berkeley.edu::b57b5a7c-6f1e-48e4-bf4e-be1e818b6bd6" providerId="AD" clId="Web-{1D2B4B72-0B2E-0A00-2D91-1B28BB7DAE7F}" dt="2020-10-12T23:40:10.990" v="4709" actId="20577"/>
        <pc:sldMkLst>
          <pc:docMk/>
          <pc:sldMk cId="1954380924" sldId="290"/>
        </pc:sldMkLst>
        <pc:spChg chg="mod">
          <ac:chgData name="Aadarsh Kumar Singh" userId="S::aadarsh_singh@mfe.berkeley.edu::b57b5a7c-6f1e-48e4-bf4e-be1e818b6bd6" providerId="AD" clId="Web-{1D2B4B72-0B2E-0A00-2D91-1B28BB7DAE7F}" dt="2020-10-12T23:12:46.128" v="4132" actId="20577"/>
          <ac:spMkLst>
            <pc:docMk/>
            <pc:sldMk cId="1954380924" sldId="290"/>
            <ac:spMk id="2" creationId="{093D1E31-B7C7-45B7-8FF7-9773BAC6463A}"/>
          </ac:spMkLst>
        </pc:spChg>
        <pc:spChg chg="del">
          <ac:chgData name="Aadarsh Kumar Singh" userId="S::aadarsh_singh@mfe.berkeley.edu::b57b5a7c-6f1e-48e4-bf4e-be1e818b6bd6" providerId="AD" clId="Web-{1D2B4B72-0B2E-0A00-2D91-1B28BB7DAE7F}" dt="2020-10-12T23:12:37.846" v="4119"/>
          <ac:spMkLst>
            <pc:docMk/>
            <pc:sldMk cId="1954380924" sldId="290"/>
            <ac:spMk id="3" creationId="{3397DD7B-F8D7-47F2-ADC2-DDA49053A1C0}"/>
          </ac:spMkLst>
        </pc:spChg>
        <pc:spChg chg="mod">
          <ac:chgData name="Aadarsh Kumar Singh" userId="S::aadarsh_singh@mfe.berkeley.edu::b57b5a7c-6f1e-48e4-bf4e-be1e818b6bd6" providerId="AD" clId="Web-{1D2B4B72-0B2E-0A00-2D91-1B28BB7DAE7F}" dt="2020-10-12T23:40:10.990" v="4709" actId="20577"/>
          <ac:spMkLst>
            <pc:docMk/>
            <pc:sldMk cId="1954380924" sldId="290"/>
            <ac:spMk id="4" creationId="{5908773F-9381-431D-B843-7561E25ABB83}"/>
          </ac:spMkLst>
        </pc:spChg>
        <pc:spChg chg="add del mod">
          <ac:chgData name="Aadarsh Kumar Singh" userId="S::aadarsh_singh@mfe.berkeley.edu::b57b5a7c-6f1e-48e4-bf4e-be1e818b6bd6" providerId="AD" clId="Web-{1D2B4B72-0B2E-0A00-2D91-1B28BB7DAE7F}" dt="2020-10-12T23:21:52.085" v="4297"/>
          <ac:spMkLst>
            <pc:docMk/>
            <pc:sldMk cId="1954380924" sldId="290"/>
            <ac:spMk id="7" creationId="{DE99E72D-7359-4549-AB8A-83187EB32A59}"/>
          </ac:spMkLst>
        </pc:spChg>
        <pc:spChg chg="add del mod">
          <ac:chgData name="Aadarsh Kumar Singh" userId="S::aadarsh_singh@mfe.berkeley.edu::b57b5a7c-6f1e-48e4-bf4e-be1e818b6bd6" providerId="AD" clId="Web-{1D2B4B72-0B2E-0A00-2D91-1B28BB7DAE7F}" dt="2020-10-12T23:36:49.028" v="4299"/>
          <ac:spMkLst>
            <pc:docMk/>
            <pc:sldMk cId="1954380924" sldId="290"/>
            <ac:spMk id="9" creationId="{E7E2B61A-3897-4CA7-8B6F-3A9967D49C2B}"/>
          </ac:spMkLst>
        </pc:spChg>
        <pc:picChg chg="add mod ord">
          <ac:chgData name="Aadarsh Kumar Singh" userId="S::aadarsh_singh@mfe.berkeley.edu::b57b5a7c-6f1e-48e4-bf4e-be1e818b6bd6" providerId="AD" clId="Web-{1D2B4B72-0B2E-0A00-2D91-1B28BB7DAE7F}" dt="2020-10-12T23:36:49.028" v="4299"/>
          <ac:picMkLst>
            <pc:docMk/>
            <pc:sldMk cId="1954380924" sldId="290"/>
            <ac:picMk id="3" creationId="{E421C932-1E79-4DAE-9042-67774956C377}"/>
          </ac:picMkLst>
        </pc:picChg>
        <pc:picChg chg="add del mod ord">
          <ac:chgData name="Aadarsh Kumar Singh" userId="S::aadarsh_singh@mfe.berkeley.edu::b57b5a7c-6f1e-48e4-bf4e-be1e818b6bd6" providerId="AD" clId="Web-{1D2B4B72-0B2E-0A00-2D91-1B28BB7DAE7F}" dt="2020-10-12T23:21:58.367" v="4298"/>
          <ac:picMkLst>
            <pc:docMk/>
            <pc:sldMk cId="1954380924" sldId="290"/>
            <ac:picMk id="5" creationId="{8417586C-5517-47E7-8B82-93F28540F365}"/>
          </ac:picMkLst>
        </pc:picChg>
      </pc:sldChg>
    </pc:docChg>
  </pc:docChgLst>
  <pc:docChgLst>
    <pc:chgData name="Gonzalo de la Orden" userId="S::gonzalo_delaorden@mfe.berkeley.edu::59254ff6-a684-441a-9f55-1b5aca09a90f" providerId="AD" clId="Web-{F59A9CE9-6D40-57EB-480C-800A2E5D8E2C}"/>
    <pc:docChg chg="addSld delSld modSld sldOrd">
      <pc:chgData name="Gonzalo de la Orden" userId="S::gonzalo_delaorden@mfe.berkeley.edu::59254ff6-a684-441a-9f55-1b5aca09a90f" providerId="AD" clId="Web-{F59A9CE9-6D40-57EB-480C-800A2E5D8E2C}" dt="2020-10-12T23:54:57.944" v="1056" actId="20577"/>
      <pc:docMkLst>
        <pc:docMk/>
      </pc:docMkLst>
      <pc:sldChg chg="modSp">
        <pc:chgData name="Gonzalo de la Orden" userId="S::gonzalo_delaorden@mfe.berkeley.edu::59254ff6-a684-441a-9f55-1b5aca09a90f" providerId="AD" clId="Web-{F59A9CE9-6D40-57EB-480C-800A2E5D8E2C}" dt="2020-10-12T23:11:02.230" v="636" actId="20577"/>
        <pc:sldMkLst>
          <pc:docMk/>
          <pc:sldMk cId="3292914188" sldId="257"/>
        </pc:sldMkLst>
        <pc:spChg chg="mod">
          <ac:chgData name="Gonzalo de la Orden" userId="S::gonzalo_delaorden@mfe.berkeley.edu::59254ff6-a684-441a-9f55-1b5aca09a90f" providerId="AD" clId="Web-{F59A9CE9-6D40-57EB-480C-800A2E5D8E2C}" dt="2020-10-12T23:11:02.230" v="636" actId="20577"/>
          <ac:spMkLst>
            <pc:docMk/>
            <pc:sldMk cId="3292914188" sldId="257"/>
            <ac:spMk id="3" creationId="{FC86D1DB-46CE-43FA-A0F4-C8E1797ABB00}"/>
          </ac:spMkLst>
        </pc:spChg>
      </pc:sldChg>
      <pc:sldChg chg="modSp">
        <pc:chgData name="Gonzalo de la Orden" userId="S::gonzalo_delaorden@mfe.berkeley.edu::59254ff6-a684-441a-9f55-1b5aca09a90f" providerId="AD" clId="Web-{F59A9CE9-6D40-57EB-480C-800A2E5D8E2C}" dt="2020-10-12T23:14:10.711" v="659" actId="1076"/>
        <pc:sldMkLst>
          <pc:docMk/>
          <pc:sldMk cId="1388935426" sldId="279"/>
        </pc:sldMkLst>
        <pc:spChg chg="mod">
          <ac:chgData name="Gonzalo de la Orden" userId="S::gonzalo_delaorden@mfe.berkeley.edu::59254ff6-a684-441a-9f55-1b5aca09a90f" providerId="AD" clId="Web-{F59A9CE9-6D40-57EB-480C-800A2E5D8E2C}" dt="2020-10-12T23:14:04.632" v="654" actId="20577"/>
          <ac:spMkLst>
            <pc:docMk/>
            <pc:sldMk cId="1388935426" sldId="279"/>
            <ac:spMk id="4" creationId="{D44F607C-F7A3-4716-A16A-E8DBAEDD2D6F}"/>
          </ac:spMkLst>
        </pc:spChg>
        <pc:picChg chg="mod">
          <ac:chgData name="Gonzalo de la Orden" userId="S::gonzalo_delaorden@mfe.berkeley.edu::59254ff6-a684-441a-9f55-1b5aca09a90f" providerId="AD" clId="Web-{F59A9CE9-6D40-57EB-480C-800A2E5D8E2C}" dt="2020-10-12T23:14:10.711" v="659" actId="1076"/>
          <ac:picMkLst>
            <pc:docMk/>
            <pc:sldMk cId="1388935426" sldId="279"/>
            <ac:picMk id="8" creationId="{64EE24E2-8682-4E45-AC67-AD446BCFDB7C}"/>
          </ac:picMkLst>
        </pc:picChg>
      </pc:sldChg>
      <pc:sldChg chg="modSp">
        <pc:chgData name="Gonzalo de la Orden" userId="S::gonzalo_delaorden@mfe.berkeley.edu::59254ff6-a684-441a-9f55-1b5aca09a90f" providerId="AD" clId="Web-{F59A9CE9-6D40-57EB-480C-800A2E5D8E2C}" dt="2020-10-12T23:33:41.870" v="676" actId="20577"/>
        <pc:sldMkLst>
          <pc:docMk/>
          <pc:sldMk cId="2687837023" sldId="280"/>
        </pc:sldMkLst>
        <pc:spChg chg="mod">
          <ac:chgData name="Gonzalo de la Orden" userId="S::gonzalo_delaorden@mfe.berkeley.edu::59254ff6-a684-441a-9f55-1b5aca09a90f" providerId="AD" clId="Web-{F59A9CE9-6D40-57EB-480C-800A2E5D8E2C}" dt="2020-10-12T23:33:41.870" v="676" actId="20577"/>
          <ac:spMkLst>
            <pc:docMk/>
            <pc:sldMk cId="2687837023" sldId="280"/>
            <ac:spMk id="3" creationId="{D80063C5-C2A6-4DC6-9696-DF88F72814B5}"/>
          </ac:spMkLst>
        </pc:spChg>
      </pc:sldChg>
      <pc:sldChg chg="addSp delSp modSp">
        <pc:chgData name="Gonzalo de la Orden" userId="S::gonzalo_delaorden@mfe.berkeley.edu::59254ff6-a684-441a-9f55-1b5aca09a90f" providerId="AD" clId="Web-{F59A9CE9-6D40-57EB-480C-800A2E5D8E2C}" dt="2020-10-12T23:36:19.295" v="808" actId="20577"/>
        <pc:sldMkLst>
          <pc:docMk/>
          <pc:sldMk cId="3265900786" sldId="281"/>
        </pc:sldMkLst>
        <pc:spChg chg="mod">
          <ac:chgData name="Gonzalo de la Orden" userId="S::gonzalo_delaorden@mfe.berkeley.edu::59254ff6-a684-441a-9f55-1b5aca09a90f" providerId="AD" clId="Web-{F59A9CE9-6D40-57EB-480C-800A2E5D8E2C}" dt="2020-10-12T23:36:19.295" v="808" actId="20577"/>
          <ac:spMkLst>
            <pc:docMk/>
            <pc:sldMk cId="3265900786" sldId="281"/>
            <ac:spMk id="4" creationId="{D44F607C-F7A3-4716-A16A-E8DBAEDD2D6F}"/>
          </ac:spMkLst>
        </pc:spChg>
        <pc:picChg chg="add del mod">
          <ac:chgData name="Gonzalo de la Orden" userId="S::gonzalo_delaorden@mfe.berkeley.edu::59254ff6-a684-441a-9f55-1b5aca09a90f" providerId="AD" clId="Web-{F59A9CE9-6D40-57EB-480C-800A2E5D8E2C}" dt="2020-10-12T23:29:21.411" v="671"/>
          <ac:picMkLst>
            <pc:docMk/>
            <pc:sldMk cId="3265900786" sldId="281"/>
            <ac:picMk id="3" creationId="{5965AA84-E49C-422D-96AD-075644233006}"/>
          </ac:picMkLst>
        </pc:picChg>
      </pc:sldChg>
      <pc:sldChg chg="modSp">
        <pc:chgData name="Gonzalo de la Orden" userId="S::gonzalo_delaorden@mfe.berkeley.edu::59254ff6-a684-441a-9f55-1b5aca09a90f" providerId="AD" clId="Web-{F59A9CE9-6D40-57EB-480C-800A2E5D8E2C}" dt="2020-10-12T22:59:27.921" v="128" actId="20577"/>
        <pc:sldMkLst>
          <pc:docMk/>
          <pc:sldMk cId="37617706" sldId="282"/>
        </pc:sldMkLst>
        <pc:spChg chg="mod">
          <ac:chgData name="Gonzalo de la Orden" userId="S::gonzalo_delaorden@mfe.berkeley.edu::59254ff6-a684-441a-9f55-1b5aca09a90f" providerId="AD" clId="Web-{F59A9CE9-6D40-57EB-480C-800A2E5D8E2C}" dt="2020-10-12T22:59:27.921" v="128" actId="20577"/>
          <ac:spMkLst>
            <pc:docMk/>
            <pc:sldMk cId="37617706" sldId="282"/>
            <ac:spMk id="3" creationId="{D80063C5-C2A6-4DC6-9696-DF88F72814B5}"/>
          </ac:spMkLst>
        </pc:spChg>
      </pc:sldChg>
      <pc:sldChg chg="modSp">
        <pc:chgData name="Gonzalo de la Orden" userId="S::gonzalo_delaorden@mfe.berkeley.edu::59254ff6-a684-441a-9f55-1b5aca09a90f" providerId="AD" clId="Web-{F59A9CE9-6D40-57EB-480C-800A2E5D8E2C}" dt="2020-10-12T23:45:05.775" v="818" actId="20577"/>
        <pc:sldMkLst>
          <pc:docMk/>
          <pc:sldMk cId="1926532448" sldId="283"/>
        </pc:sldMkLst>
        <pc:spChg chg="mod">
          <ac:chgData name="Gonzalo de la Orden" userId="S::gonzalo_delaorden@mfe.berkeley.edu::59254ff6-a684-441a-9f55-1b5aca09a90f" providerId="AD" clId="Web-{F59A9CE9-6D40-57EB-480C-800A2E5D8E2C}" dt="2020-10-12T23:45:05.775" v="818" actId="20577"/>
          <ac:spMkLst>
            <pc:docMk/>
            <pc:sldMk cId="1926532448" sldId="283"/>
            <ac:spMk id="4" creationId="{D44F607C-F7A3-4716-A16A-E8DBAEDD2D6F}"/>
          </ac:spMkLst>
        </pc:spChg>
      </pc:sldChg>
      <pc:sldChg chg="addSp modSp del">
        <pc:chgData name="Gonzalo de la Orden" userId="S::gonzalo_delaorden@mfe.berkeley.edu::59254ff6-a684-441a-9f55-1b5aca09a90f" providerId="AD" clId="Web-{F59A9CE9-6D40-57EB-480C-800A2E5D8E2C}" dt="2020-10-12T23:44:49.915" v="811"/>
        <pc:sldMkLst>
          <pc:docMk/>
          <pc:sldMk cId="1382378582" sldId="284"/>
        </pc:sldMkLst>
        <pc:spChg chg="mod">
          <ac:chgData name="Gonzalo de la Orden" userId="S::gonzalo_delaorden@mfe.berkeley.edu::59254ff6-a684-441a-9f55-1b5aca09a90f" providerId="AD" clId="Web-{F59A9CE9-6D40-57EB-480C-800A2E5D8E2C}" dt="2020-10-12T23:03:21.779" v="151" actId="20577"/>
          <ac:spMkLst>
            <pc:docMk/>
            <pc:sldMk cId="1382378582" sldId="284"/>
            <ac:spMk id="2" creationId="{4110219D-AC8C-4C8C-B68D-621AD74E7F8F}"/>
          </ac:spMkLst>
        </pc:spChg>
        <pc:spChg chg="mod">
          <ac:chgData name="Gonzalo de la Orden" userId="S::gonzalo_delaorden@mfe.berkeley.edu::59254ff6-a684-441a-9f55-1b5aca09a90f" providerId="AD" clId="Web-{F59A9CE9-6D40-57EB-480C-800A2E5D8E2C}" dt="2020-10-12T23:03:10.466" v="147" actId="1076"/>
          <ac:spMkLst>
            <pc:docMk/>
            <pc:sldMk cId="1382378582" sldId="284"/>
            <ac:spMk id="3" creationId="{FBB4F44C-9B92-4B7C-BA3E-4F7CDC3681A7}"/>
          </ac:spMkLst>
        </pc:spChg>
        <pc:picChg chg="add mod">
          <ac:chgData name="Gonzalo de la Orden" userId="S::gonzalo_delaorden@mfe.berkeley.edu::59254ff6-a684-441a-9f55-1b5aca09a90f" providerId="AD" clId="Web-{F59A9CE9-6D40-57EB-480C-800A2E5D8E2C}" dt="2020-10-12T23:03:12.232" v="148" actId="1076"/>
          <ac:picMkLst>
            <pc:docMk/>
            <pc:sldMk cId="1382378582" sldId="284"/>
            <ac:picMk id="4" creationId="{D8271A57-F6CE-47A3-B960-E40B4D41AB9F}"/>
          </ac:picMkLst>
        </pc:picChg>
        <pc:picChg chg="mod">
          <ac:chgData name="Gonzalo de la Orden" userId="S::gonzalo_delaorden@mfe.berkeley.edu::59254ff6-a684-441a-9f55-1b5aca09a90f" providerId="AD" clId="Web-{F59A9CE9-6D40-57EB-480C-800A2E5D8E2C}" dt="2020-10-12T23:03:15.310" v="149" actId="1076"/>
          <ac:picMkLst>
            <pc:docMk/>
            <pc:sldMk cId="1382378582" sldId="284"/>
            <ac:picMk id="8" creationId="{B8B6428D-8AC8-4ADA-B781-EB8FBBA7930E}"/>
          </ac:picMkLst>
        </pc:picChg>
      </pc:sldChg>
      <pc:sldChg chg="modSp ord">
        <pc:chgData name="Gonzalo de la Orden" userId="S::gonzalo_delaorden@mfe.berkeley.edu::59254ff6-a684-441a-9f55-1b5aca09a90f" providerId="AD" clId="Web-{F59A9CE9-6D40-57EB-480C-800A2E5D8E2C}" dt="2020-10-12T23:54:57.944" v="1056" actId="20577"/>
        <pc:sldMkLst>
          <pc:docMk/>
          <pc:sldMk cId="1752296281" sldId="285"/>
        </pc:sldMkLst>
        <pc:spChg chg="mod">
          <ac:chgData name="Gonzalo de la Orden" userId="S::gonzalo_delaorden@mfe.berkeley.edu::59254ff6-a684-441a-9f55-1b5aca09a90f" providerId="AD" clId="Web-{F59A9CE9-6D40-57EB-480C-800A2E5D8E2C}" dt="2020-10-12T23:54:57.944" v="1056" actId="20577"/>
          <ac:spMkLst>
            <pc:docMk/>
            <pc:sldMk cId="1752296281" sldId="285"/>
            <ac:spMk id="4" creationId="{D44F607C-F7A3-4716-A16A-E8DBAEDD2D6F}"/>
          </ac:spMkLst>
        </pc:spChg>
      </pc:sldChg>
      <pc:sldChg chg="addSp delSp modSp del">
        <pc:chgData name="Gonzalo de la Orden" userId="S::gonzalo_delaorden@mfe.berkeley.edu::59254ff6-a684-441a-9f55-1b5aca09a90f" providerId="AD" clId="Web-{F59A9CE9-6D40-57EB-480C-800A2E5D8E2C}" dt="2020-10-12T22:55:40.375" v="59"/>
        <pc:sldMkLst>
          <pc:docMk/>
          <pc:sldMk cId="174092208" sldId="286"/>
        </pc:sldMkLst>
        <pc:spChg chg="mod">
          <ac:chgData name="Gonzalo de la Orden" userId="S::gonzalo_delaorden@mfe.berkeley.edu::59254ff6-a684-441a-9f55-1b5aca09a90f" providerId="AD" clId="Web-{F59A9CE9-6D40-57EB-480C-800A2E5D8E2C}" dt="2020-10-12T22:53:25.070" v="1" actId="20577"/>
          <ac:spMkLst>
            <pc:docMk/>
            <pc:sldMk cId="174092208" sldId="286"/>
            <ac:spMk id="4" creationId="{D44F607C-F7A3-4716-A16A-E8DBAEDD2D6F}"/>
          </ac:spMkLst>
        </pc:spChg>
        <pc:picChg chg="add mod">
          <ac:chgData name="Gonzalo de la Orden" userId="S::gonzalo_delaorden@mfe.berkeley.edu::59254ff6-a684-441a-9f55-1b5aca09a90f" providerId="AD" clId="Web-{F59A9CE9-6D40-57EB-480C-800A2E5D8E2C}" dt="2020-10-12T22:53:41.602" v="8" actId="14100"/>
          <ac:picMkLst>
            <pc:docMk/>
            <pc:sldMk cId="174092208" sldId="286"/>
            <ac:picMk id="3" creationId="{D7249432-B2C6-4DAB-AE61-B6AB220D0782}"/>
          </ac:picMkLst>
        </pc:picChg>
        <pc:picChg chg="del">
          <ac:chgData name="Gonzalo de la Orden" userId="S::gonzalo_delaorden@mfe.berkeley.edu::59254ff6-a684-441a-9f55-1b5aca09a90f" providerId="AD" clId="Web-{F59A9CE9-6D40-57EB-480C-800A2E5D8E2C}" dt="2020-10-12T22:53:26.179" v="3"/>
          <ac:picMkLst>
            <pc:docMk/>
            <pc:sldMk cId="174092208" sldId="286"/>
            <ac:picMk id="8" creationId="{64EE24E2-8682-4E45-AC67-AD446BCFDB7C}"/>
          </ac:picMkLst>
        </pc:picChg>
      </pc:sldChg>
      <pc:sldChg chg="addSp delSp modSp add replId">
        <pc:chgData name="Gonzalo de la Orden" userId="S::gonzalo_delaorden@mfe.berkeley.edu::59254ff6-a684-441a-9f55-1b5aca09a90f" providerId="AD" clId="Web-{F59A9CE9-6D40-57EB-480C-800A2E5D8E2C}" dt="2020-10-12T22:55:36.312" v="57" actId="20577"/>
        <pc:sldMkLst>
          <pc:docMk/>
          <pc:sldMk cId="1182111307" sldId="287"/>
        </pc:sldMkLst>
        <pc:spChg chg="mod">
          <ac:chgData name="Gonzalo de la Orden" userId="S::gonzalo_delaorden@mfe.berkeley.edu::59254ff6-a684-441a-9f55-1b5aca09a90f" providerId="AD" clId="Web-{F59A9CE9-6D40-57EB-480C-800A2E5D8E2C}" dt="2020-10-12T22:55:09.904" v="32" actId="20577"/>
          <ac:spMkLst>
            <pc:docMk/>
            <pc:sldMk cId="1182111307" sldId="287"/>
            <ac:spMk id="2" creationId="{4110219D-AC8C-4C8C-B68D-621AD74E7F8F}"/>
          </ac:spMkLst>
        </pc:spChg>
        <pc:spChg chg="mod">
          <ac:chgData name="Gonzalo de la Orden" userId="S::gonzalo_delaorden@mfe.berkeley.edu::59254ff6-a684-441a-9f55-1b5aca09a90f" providerId="AD" clId="Web-{F59A9CE9-6D40-57EB-480C-800A2E5D8E2C}" dt="2020-10-12T22:55:36.312" v="57" actId="20577"/>
          <ac:spMkLst>
            <pc:docMk/>
            <pc:sldMk cId="1182111307" sldId="287"/>
            <ac:spMk id="3" creationId="{D80063C5-C2A6-4DC6-9696-DF88F72814B5}"/>
          </ac:spMkLst>
        </pc:spChg>
        <pc:spChg chg="mod">
          <ac:chgData name="Gonzalo de la Orden" userId="S::gonzalo_delaorden@mfe.berkeley.edu::59254ff6-a684-441a-9f55-1b5aca09a90f" providerId="AD" clId="Web-{F59A9CE9-6D40-57EB-480C-800A2E5D8E2C}" dt="2020-10-12T22:54:06.541" v="29" actId="1076"/>
          <ac:spMkLst>
            <pc:docMk/>
            <pc:sldMk cId="1182111307" sldId="287"/>
            <ac:spMk id="6" creationId="{4F40536F-5D77-4641-BB8E-6D77F215E237}"/>
          </ac:spMkLst>
        </pc:spChg>
        <pc:picChg chg="del">
          <ac:chgData name="Gonzalo de la Orden" userId="S::gonzalo_delaorden@mfe.berkeley.edu::59254ff6-a684-441a-9f55-1b5aca09a90f" providerId="AD" clId="Web-{F59A9CE9-6D40-57EB-480C-800A2E5D8E2C}" dt="2020-10-12T22:53:50.571" v="10"/>
          <ac:picMkLst>
            <pc:docMk/>
            <pc:sldMk cId="1182111307" sldId="287"/>
            <ac:picMk id="4" creationId="{EC6B44D1-295F-43CE-9354-7C1089472EAE}"/>
          </ac:picMkLst>
        </pc:picChg>
        <pc:picChg chg="add mod">
          <ac:chgData name="Gonzalo de la Orden" userId="S::gonzalo_delaorden@mfe.berkeley.edu::59254ff6-a684-441a-9f55-1b5aca09a90f" providerId="AD" clId="Web-{F59A9CE9-6D40-57EB-480C-800A2E5D8E2C}" dt="2020-10-12T22:54:03.603" v="28" actId="14100"/>
          <ac:picMkLst>
            <pc:docMk/>
            <pc:sldMk cId="1182111307" sldId="287"/>
            <ac:picMk id="5" creationId="{73988FA8-1CE5-4DE1-952C-7B7952C40A3C}"/>
          </ac:picMkLst>
        </pc:picChg>
      </pc:sldChg>
      <pc:sldChg chg="add del">
        <pc:chgData name="Gonzalo de la Orden" userId="S::gonzalo_delaorden@mfe.berkeley.edu::59254ff6-a684-441a-9f55-1b5aca09a90f" providerId="AD" clId="Web-{F59A9CE9-6D40-57EB-480C-800A2E5D8E2C}" dt="2020-10-12T22:53:28.710" v="5"/>
        <pc:sldMkLst>
          <pc:docMk/>
          <pc:sldMk cId="3719656004" sldId="287"/>
        </pc:sldMkLst>
      </pc:sldChg>
      <pc:sldChg chg="addSp delSp modSp add replId">
        <pc:chgData name="Gonzalo de la Orden" userId="S::gonzalo_delaorden@mfe.berkeley.edu::59254ff6-a684-441a-9f55-1b5aca09a90f" providerId="AD" clId="Web-{F59A9CE9-6D40-57EB-480C-800A2E5D8E2C}" dt="2020-10-12T23:51:21.768" v="1042" actId="20577"/>
        <pc:sldMkLst>
          <pc:docMk/>
          <pc:sldMk cId="1897210113" sldId="289"/>
        </pc:sldMkLst>
        <pc:spChg chg="mod">
          <ac:chgData name="Gonzalo de la Orden" userId="S::gonzalo_delaorden@mfe.berkeley.edu::59254ff6-a684-441a-9f55-1b5aca09a90f" providerId="AD" clId="Web-{F59A9CE9-6D40-57EB-480C-800A2E5D8E2C}" dt="2020-10-12T23:03:23.982" v="153" actId="20577"/>
          <ac:spMkLst>
            <pc:docMk/>
            <pc:sldMk cId="1897210113" sldId="289"/>
            <ac:spMk id="2" creationId="{79E3A506-668A-4429-946B-69AD3C02A3CD}"/>
          </ac:spMkLst>
        </pc:spChg>
        <pc:spChg chg="del">
          <ac:chgData name="Gonzalo de la Orden" userId="S::gonzalo_delaorden@mfe.berkeley.edu::59254ff6-a684-441a-9f55-1b5aca09a90f" providerId="AD" clId="Web-{F59A9CE9-6D40-57EB-480C-800A2E5D8E2C}" dt="2020-10-12T23:03:31.920" v="155"/>
          <ac:spMkLst>
            <pc:docMk/>
            <pc:sldMk cId="1897210113" sldId="289"/>
            <ac:spMk id="4" creationId="{D44F607C-F7A3-4716-A16A-E8DBAEDD2D6F}"/>
          </ac:spMkLst>
        </pc:spChg>
        <pc:spChg chg="add del mod">
          <ac:chgData name="Gonzalo de la Orden" userId="S::gonzalo_delaorden@mfe.berkeley.edu::59254ff6-a684-441a-9f55-1b5aca09a90f" providerId="AD" clId="Web-{F59A9CE9-6D40-57EB-480C-800A2E5D8E2C}" dt="2020-10-12T23:50:49.064" v="1032"/>
          <ac:spMkLst>
            <pc:docMk/>
            <pc:sldMk cId="1897210113" sldId="289"/>
            <ac:spMk id="4" creationId="{EFF4CDF4-07C3-4D01-882A-D8286DAFAE55}"/>
          </ac:spMkLst>
        </pc:spChg>
        <pc:spChg chg="add del mod">
          <ac:chgData name="Gonzalo de la Orden" userId="S::gonzalo_delaorden@mfe.berkeley.edu::59254ff6-a684-441a-9f55-1b5aca09a90f" providerId="AD" clId="Web-{F59A9CE9-6D40-57EB-480C-800A2E5D8E2C}" dt="2020-10-12T23:03:42.906" v="160"/>
          <ac:spMkLst>
            <pc:docMk/>
            <pc:sldMk cId="1897210113" sldId="289"/>
            <ac:spMk id="7" creationId="{FDD26EFD-52C5-4B40-BE4A-DF5114AC5D2F}"/>
          </ac:spMkLst>
        </pc:spChg>
        <pc:spChg chg="add mod">
          <ac:chgData name="Gonzalo de la Orden" userId="S::gonzalo_delaorden@mfe.berkeley.edu::59254ff6-a684-441a-9f55-1b5aca09a90f" providerId="AD" clId="Web-{F59A9CE9-6D40-57EB-480C-800A2E5D8E2C}" dt="2020-10-12T23:51:21.768" v="1042" actId="20577"/>
          <ac:spMkLst>
            <pc:docMk/>
            <pc:sldMk cId="1897210113" sldId="289"/>
            <ac:spMk id="8" creationId="{F2CA2CBC-DA33-4659-AC5D-B613B521D9ED}"/>
          </ac:spMkLst>
        </pc:spChg>
        <pc:spChg chg="add del mod">
          <ac:chgData name="Gonzalo de la Orden" userId="S::gonzalo_delaorden@mfe.berkeley.edu::59254ff6-a684-441a-9f55-1b5aca09a90f" providerId="AD" clId="Web-{F59A9CE9-6D40-57EB-480C-800A2E5D8E2C}" dt="2020-10-12T23:04:25.314" v="281"/>
          <ac:spMkLst>
            <pc:docMk/>
            <pc:sldMk cId="1897210113" sldId="289"/>
            <ac:spMk id="12" creationId="{6932167C-BD21-4953-AC3D-299DC9A6F885}"/>
          </ac:spMkLst>
        </pc:spChg>
        <pc:spChg chg="add mod">
          <ac:chgData name="Gonzalo de la Orden" userId="S::gonzalo_delaorden@mfe.berkeley.edu::59254ff6-a684-441a-9f55-1b5aca09a90f" providerId="AD" clId="Web-{F59A9CE9-6D40-57EB-480C-800A2E5D8E2C}" dt="2020-10-12T23:04:47.425" v="290" actId="1076"/>
          <ac:spMkLst>
            <pc:docMk/>
            <pc:sldMk cId="1897210113" sldId="289"/>
            <ac:spMk id="13" creationId="{F0C84F67-0218-4B23-B1F6-05295C0ACF32}"/>
          </ac:spMkLst>
        </pc:spChg>
        <pc:spChg chg="add del mod">
          <ac:chgData name="Gonzalo de la Orden" userId="S::gonzalo_delaorden@mfe.berkeley.edu::59254ff6-a684-441a-9f55-1b5aca09a90f" providerId="AD" clId="Web-{F59A9CE9-6D40-57EB-480C-800A2E5D8E2C}" dt="2020-10-12T23:05:22.615" v="357"/>
          <ac:spMkLst>
            <pc:docMk/>
            <pc:sldMk cId="1897210113" sldId="289"/>
            <ac:spMk id="14" creationId="{2C293E44-C0FB-4943-B729-0EE78E0D76AA}"/>
          </ac:spMkLst>
        </pc:spChg>
        <pc:spChg chg="add mod">
          <ac:chgData name="Gonzalo de la Orden" userId="S::gonzalo_delaorden@mfe.berkeley.edu::59254ff6-a684-441a-9f55-1b5aca09a90f" providerId="AD" clId="Web-{F59A9CE9-6D40-57EB-480C-800A2E5D8E2C}" dt="2020-10-12T23:05:20.271" v="354" actId="20577"/>
          <ac:spMkLst>
            <pc:docMk/>
            <pc:sldMk cId="1897210113" sldId="289"/>
            <ac:spMk id="15" creationId="{48C0228C-EE71-4398-A674-B285BD209FDE}"/>
          </ac:spMkLst>
        </pc:spChg>
        <pc:picChg chg="add mod">
          <ac:chgData name="Gonzalo de la Orden" userId="S::gonzalo_delaorden@mfe.berkeley.edu::59254ff6-a684-441a-9f55-1b5aca09a90f" providerId="AD" clId="Web-{F59A9CE9-6D40-57EB-480C-800A2E5D8E2C}" dt="2020-10-12T23:49:52.484" v="822" actId="1076"/>
          <ac:picMkLst>
            <pc:docMk/>
            <pc:sldMk cId="1897210113" sldId="289"/>
            <ac:picMk id="3" creationId="{2CD8C3B2-866F-4737-A945-E6DDC215E10F}"/>
          </ac:picMkLst>
        </pc:picChg>
        <pc:picChg chg="add mod">
          <ac:chgData name="Gonzalo de la Orden" userId="S::gonzalo_delaorden@mfe.berkeley.edu::59254ff6-a684-441a-9f55-1b5aca09a90f" providerId="AD" clId="Web-{F59A9CE9-6D40-57EB-480C-800A2E5D8E2C}" dt="2020-10-12T23:49:55.328" v="823" actId="14100"/>
          <ac:picMkLst>
            <pc:docMk/>
            <pc:sldMk cId="1897210113" sldId="289"/>
            <ac:picMk id="9" creationId="{9215EFD7-3C96-4829-A4F5-81F7282D6DEC}"/>
          </ac:picMkLst>
        </pc:picChg>
        <pc:picChg chg="add del">
          <ac:chgData name="Gonzalo de la Orden" userId="S::gonzalo_delaorden@mfe.berkeley.edu::59254ff6-a684-441a-9f55-1b5aca09a90f" providerId="AD" clId="Web-{F59A9CE9-6D40-57EB-480C-800A2E5D8E2C}" dt="2020-10-12T23:03:54.938" v="165"/>
          <ac:picMkLst>
            <pc:docMk/>
            <pc:sldMk cId="1897210113" sldId="289"/>
            <ac:picMk id="11" creationId="{39D2B809-F745-49FC-B975-9721542CEC68}"/>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10/12/2020</a:t>
            </a:fld>
            <a:endParaRPr lang="en-US"/>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10/12/2020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a:p>
        </p:txBody>
      </p:sp>
    </p:spTree>
    <p:extLst>
      <p:ext uri="{BB962C8B-B14F-4D97-AF65-F5344CB8AC3E}">
        <p14:creationId xmlns:p14="http://schemas.microsoft.com/office/powerpoint/2010/main" val="13900470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10/12/2020</a:t>
            </a:fld>
            <a:endParaRPr 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83258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10/12/2020</a:t>
            </a:fld>
            <a:endParaRPr lang="en-US"/>
          </a:p>
        </p:txBody>
      </p:sp>
      <p:sp>
        <p:nvSpPr>
          <p:cNvPr id="6" name="Footer Placeholder 5"/>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236021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10/12/2020</a:t>
            </a:fld>
            <a:endParaRPr lang="en-US"/>
          </a:p>
        </p:txBody>
      </p:sp>
      <p:sp>
        <p:nvSpPr>
          <p:cNvPr id="5" name="Footer Placeholder 4"/>
          <p:cNvSpPr>
            <a:spLocks noGrp="1"/>
          </p:cNvSpPr>
          <p:nvPr>
            <p:ph type="ftr" sz="quarter" idx="11"/>
          </p:nvPr>
        </p:nvSpPr>
        <p:spPr/>
        <p:txBody>
          <a:bodyPr/>
          <a:lstStyle/>
          <a:p>
            <a:r>
              <a:rPr lang="en-US"/>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7936899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10/12/2020</a:t>
            </a:fld>
            <a:endParaRPr lang="en-US"/>
          </a:p>
        </p:txBody>
      </p:sp>
      <p:sp>
        <p:nvSpPr>
          <p:cNvPr id="5" name="Footer Placeholder 4"/>
          <p:cNvSpPr>
            <a:spLocks noGrp="1"/>
          </p:cNvSpPr>
          <p:nvPr>
            <p:ph type="ftr" sz="quarter" idx="11"/>
          </p:nvPr>
        </p:nvSpPr>
        <p:spPr/>
        <p:txBody>
          <a:bodyPr/>
          <a:lstStyle/>
          <a:p>
            <a:r>
              <a:rPr lang="en-US"/>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53748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10/12/2020</a:t>
            </a:fld>
            <a:endParaRPr lang="en-US"/>
          </a:p>
        </p:txBody>
      </p:sp>
      <p:sp>
        <p:nvSpPr>
          <p:cNvPr id="5" name="Footer Placeholder 4"/>
          <p:cNvSpPr>
            <a:spLocks noGrp="1"/>
          </p:cNvSpPr>
          <p:nvPr>
            <p:ph type="ftr" sz="quarter" idx="11"/>
          </p:nvPr>
        </p:nvSpPr>
        <p:spPr/>
        <p:txBody>
          <a:bodyPr/>
          <a:lstStyle/>
          <a:p>
            <a:r>
              <a:rPr lang="en-US"/>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668731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10/12/2020</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966107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10/12/2020</a:t>
            </a:fld>
            <a:endParaRPr lang="en-US"/>
          </a:p>
        </p:txBody>
      </p:sp>
      <p:sp>
        <p:nvSpPr>
          <p:cNvPr id="8" name="Footer Placeholder 7"/>
          <p:cNvSpPr>
            <a:spLocks noGrp="1"/>
          </p:cNvSpPr>
          <p:nvPr>
            <p:ph type="ftr" sz="quarter" idx="11"/>
          </p:nvPr>
        </p:nvSpPr>
        <p:spPr>
          <a:xfrm>
            <a:off x="561111" y="6391838"/>
            <a:ext cx="3644282" cy="304801"/>
          </a:xfrm>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94120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10/12/2020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086952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10/12/2020</a:t>
            </a:fld>
            <a:endParaRPr lang="en-US"/>
          </a:p>
        </p:txBody>
      </p:sp>
      <p:sp>
        <p:nvSpPr>
          <p:cNvPr id="5" name="Footer Placeholder 4"/>
          <p:cNvSpPr>
            <a:spLocks noGrp="1"/>
          </p:cNvSpPr>
          <p:nvPr>
            <p:ph type="ftr" sz="quarter" idx="11"/>
          </p:nvPr>
        </p:nvSpPr>
        <p:spPr/>
        <p:txBody>
          <a:bodyPr/>
          <a:lstStyle/>
          <a:p>
            <a:r>
              <a:rPr lang="en-US"/>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37692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9C9CA7B-DFD4-44B5-8C60-D14B8CD1FB59}" type="datetimeFigureOut">
              <a:rPr lang="en-US" dirty="0"/>
              <a:t>10/12/2020</a:t>
            </a:fld>
            <a:endParaRPr lang="en-US"/>
          </a:p>
        </p:txBody>
      </p:sp>
      <p:sp>
        <p:nvSpPr>
          <p:cNvPr id="5" name="Footer Placeholder 4"/>
          <p:cNvSpPr>
            <a:spLocks noGrp="1"/>
          </p:cNvSpPr>
          <p:nvPr>
            <p:ph type="ftr" sz="quarter" idx="11"/>
          </p:nvPr>
        </p:nvSpPr>
        <p:spPr/>
        <p:txBody>
          <a:bodyPr/>
          <a:lstStyle/>
          <a:p>
            <a:r>
              <a:rPr lang="en-US"/>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88868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10/12/2020</a:t>
            </a:fld>
            <a:endParaRPr lang="en-US"/>
          </a:p>
        </p:txBody>
      </p:sp>
      <p:sp>
        <p:nvSpPr>
          <p:cNvPr id="5" name="Footer Placeholder 4"/>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10737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BDB8791-F1B0-41E7-B7FD-A781E65C4266}" type="datetimeFigureOut">
              <a:rPr lang="en-US" dirty="0"/>
              <a:t>10/12/2020</a:t>
            </a:fld>
            <a:endParaRPr lang="en-US"/>
          </a:p>
        </p:txBody>
      </p:sp>
      <p:sp>
        <p:nvSpPr>
          <p:cNvPr id="6" name="Footer Placeholder 5"/>
          <p:cNvSpPr>
            <a:spLocks noGrp="1"/>
          </p:cNvSpPr>
          <p:nvPr>
            <p:ph type="ftr" sz="quarter" idx="11"/>
          </p:nvPr>
        </p:nvSpPr>
        <p:spPr/>
        <p:txBody>
          <a:bodyPr/>
          <a:lstStyle/>
          <a:p>
            <a:r>
              <a:rPr lang="en-US"/>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059625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FDD63B2-E120-4ED8-B27B-C685F510A5FE}" type="datetimeFigureOut">
              <a:rPr lang="en-US" dirty="0"/>
              <a:t>10/12/2020</a:t>
            </a:fld>
            <a:endParaRPr lang="en-US"/>
          </a:p>
        </p:txBody>
      </p:sp>
      <p:sp>
        <p:nvSpPr>
          <p:cNvPr id="8" name="Footer Placeholder 7"/>
          <p:cNvSpPr>
            <a:spLocks noGrp="1"/>
          </p:cNvSpPr>
          <p:nvPr>
            <p:ph type="ftr" sz="quarter" idx="11"/>
          </p:nvPr>
        </p:nvSpPr>
        <p:spPr/>
        <p:txBody>
          <a:bodyPr/>
          <a:lstStyle/>
          <a:p>
            <a:r>
              <a:rPr lang="en-US"/>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97115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p>
        </p:txBody>
      </p:sp>
      <p:sp>
        <p:nvSpPr>
          <p:cNvPr id="3" name="Date Placeholder 2"/>
          <p:cNvSpPr>
            <a:spLocks noGrp="1"/>
          </p:cNvSpPr>
          <p:nvPr>
            <p:ph type="dt" sz="half" idx="10"/>
          </p:nvPr>
        </p:nvSpPr>
        <p:spPr/>
        <p:txBody>
          <a:bodyPr/>
          <a:lstStyle/>
          <a:p>
            <a:fld id="{7AA18ACC-A947-437B-A130-35BD54FDF1E9}" type="datetimeFigureOut">
              <a:rPr lang="en-US" dirty="0"/>
              <a:t>10/12/2020</a:t>
            </a:fld>
            <a:endParaRPr lang="en-US"/>
          </a:p>
        </p:txBody>
      </p:sp>
      <p:sp>
        <p:nvSpPr>
          <p:cNvPr id="4" name="Footer Placeholder 3"/>
          <p:cNvSpPr>
            <a:spLocks noGrp="1"/>
          </p:cNvSpPr>
          <p:nvPr>
            <p:ph type="ftr" sz="quarter" idx="11"/>
          </p:nvPr>
        </p:nvSpPr>
        <p:spPr/>
        <p:txBody>
          <a:bodyPr/>
          <a:lstStyle/>
          <a:p>
            <a:r>
              <a:rPr lang="en-US"/>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28724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10/12/2020</a:t>
            </a:fld>
            <a:endParaRPr lang="en-US"/>
          </a:p>
        </p:txBody>
      </p:sp>
      <p:sp>
        <p:nvSpPr>
          <p:cNvPr id="3" name="Footer Placeholder 2"/>
          <p:cNvSpPr>
            <a:spLocks noGrp="1"/>
          </p:cNvSpPr>
          <p:nvPr>
            <p:ph type="ftr" sz="quarter" idx="11"/>
          </p:nvPr>
        </p:nvSpPr>
        <p:spPr/>
        <p:txBody>
          <a:bodyPr/>
          <a:lstStyle/>
          <a:p>
            <a:r>
              <a:rPr lang="en-US"/>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328465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10/12/2020</a:t>
            </a:fld>
            <a:endParaRPr lang="en-US"/>
          </a:p>
        </p:txBody>
      </p:sp>
      <p:sp>
        <p:nvSpPr>
          <p:cNvPr id="6" name="Footer Placeholder 5"/>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40664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endParaRPr lang="en-US"/>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10/12/2020</a:t>
            </a:fld>
            <a:endParaRPr lang="en-US"/>
          </a:p>
        </p:txBody>
      </p:sp>
      <p:sp>
        <p:nvSpPr>
          <p:cNvPr id="6" name="Footer Placeholder 5"/>
          <p:cNvSpPr>
            <a:spLocks noGrp="1"/>
          </p:cNvSpPr>
          <p:nvPr>
            <p:ph type="ftr" sz="quarter" idx="11"/>
          </p:nvPr>
        </p:nvSpPr>
        <p:spPr/>
        <p:txBody>
          <a:bodyPr/>
          <a:lstStyle/>
          <a:p>
            <a:r>
              <a:rPr lang="en-US"/>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385382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10/12/2020</a:t>
            </a:fld>
            <a:endParaRPr 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329127895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sites.google.com/site/wenxindu/data/govt-cip?authuser=0" TargetMode="External"/><Relationship Id="rId2" Type="http://schemas.openxmlformats.org/officeDocument/2006/relationships/hyperlink" Target="https://www.nber.org/papers/w23170.pdf" TargetMode="External"/><Relationship Id="rId1" Type="http://schemas.openxmlformats.org/officeDocument/2006/relationships/slideLayout" Target="../slideLayouts/slideLayout8.xml"/><Relationship Id="rId5" Type="http://schemas.openxmlformats.org/officeDocument/2006/relationships/hyperlink" Target="https://www.bis.org/publ/qtrpdf/r_qt1609e.pdf" TargetMode="External"/><Relationship Id="rId4" Type="http://schemas.openxmlformats.org/officeDocument/2006/relationships/hyperlink" Target="https://www.bis.org/publ/cgfs65.pdf"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www.dropbox.com/s/2i3zxa1n0m1mj6s/cip_dataset_v2.csv?dl=0" TargetMode="External"/><Relationship Id="rId2" Type="http://schemas.openxmlformats.org/officeDocument/2006/relationships/image" Target="../media/image1.jpeg"/><Relationship Id="rId1" Type="http://schemas.openxmlformats.org/officeDocument/2006/relationships/slideLayout" Target="../slideLayouts/slideLayout8.xml"/><Relationship Id="rId4" Type="http://schemas.openxmlformats.org/officeDocument/2006/relationships/hyperlink" Target="https://finance.yahoo.com/quote/DX-Y.NYB/"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8.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4" name="Group 73">
            <a:extLst>
              <a:ext uri="{FF2B5EF4-FFF2-40B4-BE49-F238E27FC236}">
                <a16:creationId xmlns:a16="http://schemas.microsoft.com/office/drawing/2014/main" id="{FAEF28A3-012D-4640-B8B8-1EF6EAF723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5" name="Rectangle 74">
              <a:extLst>
                <a:ext uri="{FF2B5EF4-FFF2-40B4-BE49-F238E27FC236}">
                  <a16:creationId xmlns:a16="http://schemas.microsoft.com/office/drawing/2014/main" id="{F3B2F1C2-14D3-4A53-B329-323795BCFD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6" name="Oval 75">
              <a:extLst>
                <a:ext uri="{FF2B5EF4-FFF2-40B4-BE49-F238E27FC236}">
                  <a16:creationId xmlns:a16="http://schemas.microsoft.com/office/drawing/2014/main" id="{194E879E-1515-4211-8F1B-B68A92B2C2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7" name="Oval 76">
              <a:extLst>
                <a:ext uri="{FF2B5EF4-FFF2-40B4-BE49-F238E27FC236}">
                  <a16:creationId xmlns:a16="http://schemas.microsoft.com/office/drawing/2014/main" id="{F7137E7D-1F4E-498A-97D1-0E1FE6FC6F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8" name="Oval 77">
              <a:extLst>
                <a:ext uri="{FF2B5EF4-FFF2-40B4-BE49-F238E27FC236}">
                  <a16:creationId xmlns:a16="http://schemas.microsoft.com/office/drawing/2014/main" id="{91375183-B6E5-43E0-B28F-39EC90838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9" name="Oval 78">
              <a:extLst>
                <a:ext uri="{FF2B5EF4-FFF2-40B4-BE49-F238E27FC236}">
                  <a16:creationId xmlns:a16="http://schemas.microsoft.com/office/drawing/2014/main" id="{267F36BD-A8AF-4304-A662-1007CC1748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0" name="Oval 79">
              <a:extLst>
                <a:ext uri="{FF2B5EF4-FFF2-40B4-BE49-F238E27FC236}">
                  <a16:creationId xmlns:a16="http://schemas.microsoft.com/office/drawing/2014/main" id="{15D9095F-2809-4A90-A032-250AC21C35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1" name="Freeform 5">
              <a:extLst>
                <a:ext uri="{FF2B5EF4-FFF2-40B4-BE49-F238E27FC236}">
                  <a16:creationId xmlns:a16="http://schemas.microsoft.com/office/drawing/2014/main" id="{9027D7BF-C282-4477-A406-245C3F2652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2" name="Freeform 5">
              <a:extLst>
                <a:ext uri="{FF2B5EF4-FFF2-40B4-BE49-F238E27FC236}">
                  <a16:creationId xmlns:a16="http://schemas.microsoft.com/office/drawing/2014/main" id="{AC3C43D8-426E-472E-A8E8-C41BF7A87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3" name="Freeform 5">
              <a:extLst>
                <a:ext uri="{FF2B5EF4-FFF2-40B4-BE49-F238E27FC236}">
                  <a16:creationId xmlns:a16="http://schemas.microsoft.com/office/drawing/2014/main" id="{52DCAE0E-B8DE-4C42-A48F-FA0C8345AC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85" name="Rectangle 84">
            <a:extLst>
              <a:ext uri="{FF2B5EF4-FFF2-40B4-BE49-F238E27FC236}">
                <a16:creationId xmlns:a16="http://schemas.microsoft.com/office/drawing/2014/main" id="{59647F54-801D-44AB-8284-EDDFF77631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8445" r="-1" b="-1"/>
          <a:stretch/>
        </p:blipFill>
        <p:spPr>
          <a:xfrm>
            <a:off x="20" y="10"/>
            <a:ext cx="12191980" cy="6857990"/>
          </a:xfrm>
          <a:prstGeom prst="rect">
            <a:avLst/>
          </a:prstGeom>
        </p:spPr>
      </p:pic>
      <p:sp>
        <p:nvSpPr>
          <p:cNvPr id="87" name="Rectangle 86">
            <a:extLst>
              <a:ext uri="{FF2B5EF4-FFF2-40B4-BE49-F238E27FC236}">
                <a16:creationId xmlns:a16="http://schemas.microsoft.com/office/drawing/2014/main" id="{8D489E29-742E-4D34-AB08-CE3217805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053153" y="1320127"/>
            <a:ext cx="4812846" cy="4195481"/>
          </a:xfrm>
          <a:prstGeom prst="rect">
            <a:avLst/>
          </a:prstGeom>
          <a:solidFill>
            <a:schemeClr val="bg1">
              <a:alpha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6345580" y="1890975"/>
            <a:ext cx="4218951" cy="1401074"/>
          </a:xfrm>
        </p:spPr>
        <p:txBody>
          <a:bodyPr vert="horz" lIns="91440" tIns="45720" rIns="91440" bIns="45720" rtlCol="0" anchor="ctr">
            <a:noAutofit/>
          </a:bodyPr>
          <a:lstStyle/>
          <a:p>
            <a:pPr>
              <a:lnSpc>
                <a:spcPct val="90000"/>
              </a:lnSpc>
            </a:pPr>
            <a:r>
              <a:rPr lang="en-US" sz="2400">
                <a:solidFill>
                  <a:schemeClr val="tx1"/>
                </a:solidFill>
              </a:rPr>
              <a:t>COVERED INTEREST RATE PARITY VIOLATIONS AND IMPLICATIONS FOR FINANCIAL INSTITUTIONS</a:t>
            </a:r>
          </a:p>
          <a:p>
            <a:pPr>
              <a:lnSpc>
                <a:spcPct val="90000"/>
              </a:lnSpc>
            </a:pPr>
            <a:endParaRPr lang="en-US" sz="1500">
              <a:solidFill>
                <a:schemeClr val="tx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6330924" y="3571812"/>
            <a:ext cx="4169380" cy="2384064"/>
          </a:xfrm>
        </p:spPr>
        <p:txBody>
          <a:bodyPr vert="horz" lIns="91440" tIns="45720" rIns="91440" bIns="45720" rtlCol="0">
            <a:normAutofit/>
          </a:bodyPr>
          <a:lstStyle/>
          <a:p>
            <a:pPr>
              <a:buFont typeface="Wingdings 3" charset="2"/>
              <a:buChar char=""/>
            </a:pPr>
            <a:r>
              <a:rPr lang="en-US" sz="1400">
                <a:solidFill>
                  <a:schemeClr val="tx1">
                    <a:lumMod val="75000"/>
                    <a:lumOff val="25000"/>
                  </a:schemeClr>
                </a:solidFill>
              </a:rPr>
              <a:t>Manish Chalana</a:t>
            </a:r>
          </a:p>
          <a:p>
            <a:pPr>
              <a:buFont typeface="Wingdings 3" charset="2"/>
              <a:buChar char=""/>
            </a:pPr>
            <a:r>
              <a:rPr lang="en-US" sz="1400">
                <a:solidFill>
                  <a:schemeClr val="tx1">
                    <a:lumMod val="75000"/>
                    <a:lumOff val="25000"/>
                  </a:schemeClr>
                </a:solidFill>
              </a:rPr>
              <a:t>Megha Raveendran</a:t>
            </a:r>
          </a:p>
          <a:p>
            <a:pPr>
              <a:buFont typeface="Wingdings 3" charset="2"/>
              <a:buChar char=""/>
            </a:pPr>
            <a:r>
              <a:rPr lang="en-US" sz="1400">
                <a:solidFill>
                  <a:schemeClr val="tx1">
                    <a:lumMod val="75000"/>
                    <a:lumOff val="25000"/>
                  </a:schemeClr>
                </a:solidFill>
              </a:rPr>
              <a:t>Silvi </a:t>
            </a:r>
            <a:r>
              <a:rPr lang="en-US" sz="1400" err="1">
                <a:solidFill>
                  <a:schemeClr val="tx1">
                    <a:lumMod val="75000"/>
                    <a:lumOff val="25000"/>
                  </a:schemeClr>
                </a:solidFill>
              </a:rPr>
              <a:t>pandey</a:t>
            </a:r>
            <a:endParaRPr lang="en-US" sz="1400">
              <a:solidFill>
                <a:schemeClr val="tx1">
                  <a:lumMod val="75000"/>
                  <a:lumOff val="25000"/>
                </a:schemeClr>
              </a:solidFill>
            </a:endParaRPr>
          </a:p>
          <a:p>
            <a:pPr>
              <a:buFont typeface="Wingdings 3" charset="2"/>
              <a:buChar char=""/>
            </a:pPr>
            <a:r>
              <a:rPr lang="en-US" sz="1400">
                <a:solidFill>
                  <a:schemeClr val="tx1">
                    <a:lumMod val="75000"/>
                    <a:lumOff val="25000"/>
                  </a:schemeClr>
                </a:solidFill>
              </a:rPr>
              <a:t>Gonzalo DE LA ORDEN</a:t>
            </a:r>
          </a:p>
          <a:p>
            <a:pPr>
              <a:buFont typeface="Wingdings 3" charset="2"/>
              <a:buChar char=""/>
            </a:pPr>
            <a:r>
              <a:rPr lang="en-US" sz="1400">
                <a:solidFill>
                  <a:schemeClr val="tx1">
                    <a:lumMod val="75000"/>
                    <a:lumOff val="25000"/>
                  </a:schemeClr>
                </a:solidFill>
              </a:rPr>
              <a:t>AADARSH kUMAR SINGH</a:t>
            </a:r>
          </a:p>
        </p:txBody>
      </p:sp>
    </p:spTree>
    <p:extLst>
      <p:ext uri="{BB962C8B-B14F-4D97-AF65-F5344CB8AC3E}">
        <p14:creationId xmlns:p14="http://schemas.microsoft.com/office/powerpoint/2010/main" val="148770071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Chart, bar chart, histogram&#10;&#10;Description automatically generated">
            <a:extLst>
              <a:ext uri="{FF2B5EF4-FFF2-40B4-BE49-F238E27FC236}">
                <a16:creationId xmlns:a16="http://schemas.microsoft.com/office/drawing/2014/main" id="{D7E9D5B8-F143-4707-80E7-9D44AF1696E0}"/>
              </a:ext>
            </a:extLst>
          </p:cNvPr>
          <p:cNvPicPr>
            <a:picLocks noChangeAspect="1"/>
          </p:cNvPicPr>
          <p:nvPr/>
        </p:nvPicPr>
        <p:blipFill>
          <a:blip r:embed="rId2"/>
          <a:stretch>
            <a:fillRect/>
          </a:stretch>
        </p:blipFill>
        <p:spPr>
          <a:xfrm>
            <a:off x="6018364" y="2735437"/>
            <a:ext cx="1856207" cy="1112287"/>
          </a:xfrm>
          <a:prstGeom prst="rect">
            <a:avLst/>
          </a:prstGeom>
        </p:spPr>
      </p:pic>
      <p:pic>
        <p:nvPicPr>
          <p:cNvPr id="8" name="Picture 8" descr="Chart, bar chart&#10;&#10;Description automatically generated">
            <a:extLst>
              <a:ext uri="{FF2B5EF4-FFF2-40B4-BE49-F238E27FC236}">
                <a16:creationId xmlns:a16="http://schemas.microsoft.com/office/drawing/2014/main" id="{04631436-58A6-425D-9257-E9407A0DF21C}"/>
              </a:ext>
            </a:extLst>
          </p:cNvPr>
          <p:cNvPicPr>
            <a:picLocks noChangeAspect="1"/>
          </p:cNvPicPr>
          <p:nvPr/>
        </p:nvPicPr>
        <p:blipFill>
          <a:blip r:embed="rId3"/>
          <a:stretch>
            <a:fillRect/>
          </a:stretch>
        </p:blipFill>
        <p:spPr>
          <a:xfrm>
            <a:off x="6017416" y="4649019"/>
            <a:ext cx="1856207" cy="1112287"/>
          </a:xfrm>
          <a:prstGeom prst="rect">
            <a:avLst/>
          </a:prstGeom>
        </p:spPr>
      </p:pic>
      <p:pic>
        <p:nvPicPr>
          <p:cNvPr id="9" name="Picture 9" descr="Chart, histogram&#10;&#10;Description automatically generated">
            <a:extLst>
              <a:ext uri="{FF2B5EF4-FFF2-40B4-BE49-F238E27FC236}">
                <a16:creationId xmlns:a16="http://schemas.microsoft.com/office/drawing/2014/main" id="{B67BDB20-079D-41CB-A205-846DA84BFB94}"/>
              </a:ext>
            </a:extLst>
          </p:cNvPr>
          <p:cNvPicPr>
            <a:picLocks noChangeAspect="1"/>
          </p:cNvPicPr>
          <p:nvPr/>
        </p:nvPicPr>
        <p:blipFill>
          <a:blip r:embed="rId4"/>
          <a:stretch>
            <a:fillRect/>
          </a:stretch>
        </p:blipFill>
        <p:spPr>
          <a:xfrm>
            <a:off x="9766619" y="2733875"/>
            <a:ext cx="1856207" cy="1112287"/>
          </a:xfrm>
          <a:prstGeom prst="rect">
            <a:avLst/>
          </a:prstGeom>
        </p:spPr>
      </p:pic>
      <p:pic>
        <p:nvPicPr>
          <p:cNvPr id="10" name="Picture 10" descr="Chart, bar chart, histogram&#10;&#10;Description automatically generated">
            <a:extLst>
              <a:ext uri="{FF2B5EF4-FFF2-40B4-BE49-F238E27FC236}">
                <a16:creationId xmlns:a16="http://schemas.microsoft.com/office/drawing/2014/main" id="{F7251BCD-D3F0-48FA-AA72-10CBFA6F3C21}"/>
              </a:ext>
            </a:extLst>
          </p:cNvPr>
          <p:cNvPicPr>
            <a:picLocks noChangeAspect="1"/>
          </p:cNvPicPr>
          <p:nvPr/>
        </p:nvPicPr>
        <p:blipFill>
          <a:blip r:embed="rId5"/>
          <a:stretch>
            <a:fillRect/>
          </a:stretch>
        </p:blipFill>
        <p:spPr>
          <a:xfrm>
            <a:off x="9769517" y="4644227"/>
            <a:ext cx="1856207" cy="1112287"/>
          </a:xfrm>
          <a:prstGeom prst="rect">
            <a:avLst/>
          </a:prstGeom>
        </p:spPr>
      </p:pic>
      <p:pic>
        <p:nvPicPr>
          <p:cNvPr id="11" name="Picture 11" descr="Chart, histogram&#10;&#10;Description automatically generated">
            <a:extLst>
              <a:ext uri="{FF2B5EF4-FFF2-40B4-BE49-F238E27FC236}">
                <a16:creationId xmlns:a16="http://schemas.microsoft.com/office/drawing/2014/main" id="{5EB72AED-3D31-4B2E-B85F-FF282C99A71B}"/>
              </a:ext>
            </a:extLst>
          </p:cNvPr>
          <p:cNvPicPr>
            <a:picLocks noChangeAspect="1"/>
          </p:cNvPicPr>
          <p:nvPr/>
        </p:nvPicPr>
        <p:blipFill>
          <a:blip r:embed="rId6"/>
          <a:stretch>
            <a:fillRect/>
          </a:stretch>
        </p:blipFill>
        <p:spPr>
          <a:xfrm>
            <a:off x="7892714" y="2725072"/>
            <a:ext cx="1856207" cy="1112287"/>
          </a:xfrm>
          <a:prstGeom prst="rect">
            <a:avLst/>
          </a:prstGeom>
        </p:spPr>
      </p:pic>
      <p:pic>
        <p:nvPicPr>
          <p:cNvPr id="12" name="Picture 12" descr="Chart&#10;&#10;Description automatically generated">
            <a:extLst>
              <a:ext uri="{FF2B5EF4-FFF2-40B4-BE49-F238E27FC236}">
                <a16:creationId xmlns:a16="http://schemas.microsoft.com/office/drawing/2014/main" id="{9DB7D9F6-6163-429B-ACFD-482179A04346}"/>
              </a:ext>
            </a:extLst>
          </p:cNvPr>
          <p:cNvPicPr>
            <a:picLocks noChangeAspect="1"/>
          </p:cNvPicPr>
          <p:nvPr/>
        </p:nvPicPr>
        <p:blipFill>
          <a:blip r:embed="rId7"/>
          <a:stretch>
            <a:fillRect/>
          </a:stretch>
        </p:blipFill>
        <p:spPr>
          <a:xfrm>
            <a:off x="7894664" y="4647179"/>
            <a:ext cx="1856207" cy="1112287"/>
          </a:xfrm>
          <a:prstGeom prst="rect">
            <a:avLst/>
          </a:prstGeom>
        </p:spPr>
      </p:pic>
      <p:pic>
        <p:nvPicPr>
          <p:cNvPr id="13" name="Picture 13" descr="Chart, histogram&#10;&#10;Description automatically generated">
            <a:extLst>
              <a:ext uri="{FF2B5EF4-FFF2-40B4-BE49-F238E27FC236}">
                <a16:creationId xmlns:a16="http://schemas.microsoft.com/office/drawing/2014/main" id="{75169F3D-D509-44AC-9BAB-75092990B102}"/>
              </a:ext>
            </a:extLst>
          </p:cNvPr>
          <p:cNvPicPr>
            <a:picLocks noChangeAspect="1"/>
          </p:cNvPicPr>
          <p:nvPr/>
        </p:nvPicPr>
        <p:blipFill>
          <a:blip r:embed="rId8"/>
          <a:stretch>
            <a:fillRect/>
          </a:stretch>
        </p:blipFill>
        <p:spPr>
          <a:xfrm>
            <a:off x="4140222" y="2734936"/>
            <a:ext cx="1856207" cy="1112287"/>
          </a:xfrm>
          <a:prstGeom prst="rect">
            <a:avLst/>
          </a:prstGeom>
        </p:spPr>
      </p:pic>
      <p:pic>
        <p:nvPicPr>
          <p:cNvPr id="14" name="Picture 14" descr="Chart, bar chart, histogram&#10;&#10;Description automatically generated">
            <a:extLst>
              <a:ext uri="{FF2B5EF4-FFF2-40B4-BE49-F238E27FC236}">
                <a16:creationId xmlns:a16="http://schemas.microsoft.com/office/drawing/2014/main" id="{56889750-7B8F-4340-B6EE-13DBB1166ABF}"/>
              </a:ext>
            </a:extLst>
          </p:cNvPr>
          <p:cNvPicPr>
            <a:picLocks noChangeAspect="1"/>
          </p:cNvPicPr>
          <p:nvPr/>
        </p:nvPicPr>
        <p:blipFill>
          <a:blip r:embed="rId9"/>
          <a:stretch>
            <a:fillRect/>
          </a:stretch>
        </p:blipFill>
        <p:spPr>
          <a:xfrm>
            <a:off x="4142117" y="4654815"/>
            <a:ext cx="1856207" cy="1112287"/>
          </a:xfrm>
          <a:prstGeom prst="rect">
            <a:avLst/>
          </a:prstGeom>
        </p:spPr>
      </p:pic>
      <p:sp>
        <p:nvSpPr>
          <p:cNvPr id="3" name="Title 2">
            <a:extLst>
              <a:ext uri="{FF2B5EF4-FFF2-40B4-BE49-F238E27FC236}">
                <a16:creationId xmlns:a16="http://schemas.microsoft.com/office/drawing/2014/main" id="{25D93985-C2C7-45DB-83C7-4994F2AB0996}"/>
              </a:ext>
            </a:extLst>
          </p:cNvPr>
          <p:cNvSpPr>
            <a:spLocks noGrp="1"/>
          </p:cNvSpPr>
          <p:nvPr>
            <p:ph type="title"/>
          </p:nvPr>
        </p:nvSpPr>
        <p:spPr/>
        <p:txBody>
          <a:bodyPr/>
          <a:lstStyle/>
          <a:p>
            <a:r>
              <a:rPr lang="en-US"/>
              <a:t>Persistence of basis autocorrelations</a:t>
            </a:r>
          </a:p>
        </p:txBody>
      </p:sp>
      <p:sp>
        <p:nvSpPr>
          <p:cNvPr id="2" name="TextBox 1">
            <a:extLst>
              <a:ext uri="{FF2B5EF4-FFF2-40B4-BE49-F238E27FC236}">
                <a16:creationId xmlns:a16="http://schemas.microsoft.com/office/drawing/2014/main" id="{52AEFF4B-0338-432A-A0C4-B0A7A89F05AC}"/>
              </a:ext>
            </a:extLst>
          </p:cNvPr>
          <p:cNvSpPr txBox="1"/>
          <p:nvPr/>
        </p:nvSpPr>
        <p:spPr>
          <a:xfrm>
            <a:off x="483079" y="2337758"/>
            <a:ext cx="3505199"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a:ea typeface="+mn-lt"/>
                <a:cs typeface="+mn-lt"/>
              </a:rPr>
              <a:t>Autocorrelations</a:t>
            </a:r>
            <a:r>
              <a:rPr lang="en-US">
                <a:solidFill>
                  <a:srgbClr val="000000"/>
                </a:solidFill>
                <a:ea typeface="+mn-lt"/>
                <a:cs typeface="+mn-lt"/>
              </a:rPr>
              <a:t> for all currencies show a decaying behavior. </a:t>
            </a:r>
            <a:endParaRPr lang="en-US"/>
          </a:p>
          <a:p>
            <a:pPr marL="285750" indent="-285750">
              <a:buFont typeface="Wingdings"/>
              <a:buChar char="§"/>
            </a:pPr>
            <a:r>
              <a:rPr lang="en-US"/>
              <a:t>We observe higher persistence for EME as compared to G10</a:t>
            </a:r>
          </a:p>
          <a:p>
            <a:pPr marL="285750" indent="-285750">
              <a:buFont typeface="Wingdings"/>
              <a:buChar char="§"/>
            </a:pPr>
            <a:r>
              <a:rPr lang="en-US"/>
              <a:t>We observe higher persistence for longer tenor(3y) as compared with the shorter tenor (3m)</a:t>
            </a:r>
          </a:p>
          <a:p>
            <a:pPr marL="285750" indent="-285750">
              <a:buFont typeface="Wingdings"/>
              <a:buChar char="§"/>
            </a:pPr>
            <a:r>
              <a:rPr lang="en-US"/>
              <a:t>Deviations for all currencies and tenors are statistically stationary except INR – 3yr and CNY - 3yr</a:t>
            </a:r>
          </a:p>
          <a:p>
            <a:pPr marL="285750" indent="-285750">
              <a:buFont typeface="Wingdings"/>
              <a:buChar char="§"/>
            </a:pPr>
            <a:endParaRPr lang="en-US"/>
          </a:p>
          <a:p>
            <a:pPr marL="285750" indent="-285750">
              <a:buFont typeface="Wingdings"/>
              <a:buChar char="§"/>
            </a:pPr>
            <a:endParaRPr lang="en-US"/>
          </a:p>
        </p:txBody>
      </p:sp>
    </p:spTree>
    <p:extLst>
      <p:ext uri="{BB962C8B-B14F-4D97-AF65-F5344CB8AC3E}">
        <p14:creationId xmlns:p14="http://schemas.microsoft.com/office/powerpoint/2010/main" val="994207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sp>
        <p:nvSpPr>
          <p:cNvPr id="17" name="Rectangle 19">
            <a:extLst>
              <a:ext uri="{FF2B5EF4-FFF2-40B4-BE49-F238E27FC236}">
                <a16:creationId xmlns:a16="http://schemas.microsoft.com/office/drawing/2014/main" id="{2094B5A5-3C15-429B-B654-BF45CCA07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9" name="Freeform 5">
            <a:extLst>
              <a:ext uri="{FF2B5EF4-FFF2-40B4-BE49-F238E27FC236}">
                <a16:creationId xmlns:a16="http://schemas.microsoft.com/office/drawing/2014/main" id="{F7CB6650-0CD5-440C-806C-AD6D484D9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21" name="Freeform: Shape 23">
            <a:extLst>
              <a:ext uri="{FF2B5EF4-FFF2-40B4-BE49-F238E27FC236}">
                <a16:creationId xmlns:a16="http://schemas.microsoft.com/office/drawing/2014/main" id="{A25B54F5-95D0-406D-8C09-236BC11CF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26" name="Freeform 5">
            <a:extLst>
              <a:ext uri="{FF2B5EF4-FFF2-40B4-BE49-F238E27FC236}">
                <a16:creationId xmlns:a16="http://schemas.microsoft.com/office/drawing/2014/main" id="{8ED8709F-C7C0-4C34-A7CB-1CAC887EBF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D6F1CA7A-6134-42F5-ABC5-DFD1EDF5BF60}"/>
              </a:ext>
            </a:extLst>
          </p:cNvPr>
          <p:cNvSpPr>
            <a:spLocks noGrp="1"/>
          </p:cNvSpPr>
          <p:nvPr>
            <p:ph type="title"/>
          </p:nvPr>
        </p:nvSpPr>
        <p:spPr>
          <a:xfrm>
            <a:off x="1154955" y="973668"/>
            <a:ext cx="2942210" cy="1020232"/>
          </a:xfrm>
        </p:spPr>
        <p:txBody>
          <a:bodyPr>
            <a:normAutofit/>
          </a:bodyPr>
          <a:lstStyle/>
          <a:p>
            <a:pPr>
              <a:lnSpc>
                <a:spcPct val="90000"/>
              </a:lnSpc>
            </a:pPr>
            <a:r>
              <a:rPr lang="en-US" sz="3300">
                <a:solidFill>
                  <a:srgbClr val="FFFFFE"/>
                </a:solidFill>
              </a:rPr>
              <a:t>Causal Effects</a:t>
            </a:r>
          </a:p>
        </p:txBody>
      </p:sp>
      <p:sp>
        <p:nvSpPr>
          <p:cNvPr id="28" name="Rectangle 27">
            <a:extLst>
              <a:ext uri="{FF2B5EF4-FFF2-40B4-BE49-F238E27FC236}">
                <a16:creationId xmlns:a16="http://schemas.microsoft.com/office/drawing/2014/main" id="{062A8032-6560-4E26-B146-0212F84E2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 name="Content Placeholder 8">
            <a:extLst>
              <a:ext uri="{FF2B5EF4-FFF2-40B4-BE49-F238E27FC236}">
                <a16:creationId xmlns:a16="http://schemas.microsoft.com/office/drawing/2014/main" id="{B27878BE-F5F3-4795-997F-FCE3110EEE04}"/>
              </a:ext>
            </a:extLst>
          </p:cNvPr>
          <p:cNvSpPr>
            <a:spLocks noGrp="1"/>
          </p:cNvSpPr>
          <p:nvPr>
            <p:ph idx="1"/>
          </p:nvPr>
        </p:nvSpPr>
        <p:spPr>
          <a:xfrm>
            <a:off x="1154955" y="2120900"/>
            <a:ext cx="3133726" cy="3898900"/>
          </a:xfrm>
        </p:spPr>
        <p:txBody>
          <a:bodyPr>
            <a:normAutofit/>
          </a:bodyPr>
          <a:lstStyle/>
          <a:p>
            <a:pPr>
              <a:lnSpc>
                <a:spcPct val="90000"/>
              </a:lnSpc>
            </a:pPr>
            <a:r>
              <a:rPr lang="en-US" sz="1500">
                <a:solidFill>
                  <a:srgbClr val="FFFFFE"/>
                </a:solidFill>
              </a:rPr>
              <a:t>We use vector autoregressive models to measure the causal effects of G10 and EME currencies.</a:t>
            </a:r>
          </a:p>
          <a:p>
            <a:pPr>
              <a:lnSpc>
                <a:spcPct val="90000"/>
              </a:lnSpc>
            </a:pPr>
            <a:r>
              <a:rPr lang="en-US" sz="1500">
                <a:solidFill>
                  <a:srgbClr val="FFFFFE"/>
                </a:solidFill>
              </a:rPr>
              <a:t>We observe more causality for smaller tenors (3m)</a:t>
            </a:r>
          </a:p>
          <a:p>
            <a:pPr>
              <a:lnSpc>
                <a:spcPct val="90000"/>
              </a:lnSpc>
            </a:pPr>
            <a:r>
              <a:rPr lang="en-US" sz="1500">
                <a:solidFill>
                  <a:srgbClr val="FFFFFE"/>
                </a:solidFill>
              </a:rPr>
              <a:t>Causality is more prominent for EME currencies</a:t>
            </a:r>
          </a:p>
          <a:p>
            <a:pPr>
              <a:lnSpc>
                <a:spcPct val="90000"/>
              </a:lnSpc>
            </a:pPr>
            <a:r>
              <a:rPr lang="en-US" sz="1500">
                <a:solidFill>
                  <a:srgbClr val="FFFFFE"/>
                </a:solidFill>
                <a:ea typeface="+mn-lt"/>
                <a:cs typeface="+mn-lt"/>
              </a:rPr>
              <a:t>AUD and EUR have negative causal effect on JPY</a:t>
            </a:r>
            <a:endParaRPr lang="en-US" sz="1500">
              <a:solidFill>
                <a:srgbClr val="FFFFFE"/>
              </a:solidFill>
            </a:endParaRPr>
          </a:p>
          <a:p>
            <a:pPr>
              <a:lnSpc>
                <a:spcPct val="90000"/>
              </a:lnSpc>
            </a:pPr>
            <a:r>
              <a:rPr lang="en-US" sz="1500">
                <a:solidFill>
                  <a:srgbClr val="FFFFFE"/>
                </a:solidFill>
                <a:ea typeface="+mn-lt"/>
                <a:cs typeface="+mn-lt"/>
              </a:rPr>
              <a:t>INR has negative causal effect on CNY while CNY has positive effect on INR</a:t>
            </a:r>
            <a:endParaRPr lang="en-US" sz="1500">
              <a:solidFill>
                <a:srgbClr val="FFFFFE"/>
              </a:solidFill>
            </a:endParaRPr>
          </a:p>
          <a:p>
            <a:pPr>
              <a:lnSpc>
                <a:spcPct val="90000"/>
              </a:lnSpc>
            </a:pPr>
            <a:endParaRPr lang="en-US" sz="1500">
              <a:solidFill>
                <a:srgbClr val="FFFFFE"/>
              </a:solidFill>
            </a:endParaRPr>
          </a:p>
        </p:txBody>
      </p:sp>
      <p:pic>
        <p:nvPicPr>
          <p:cNvPr id="9" name="Picture 11" descr="Table&#10;&#10;Description automatically generated">
            <a:extLst>
              <a:ext uri="{FF2B5EF4-FFF2-40B4-BE49-F238E27FC236}">
                <a16:creationId xmlns:a16="http://schemas.microsoft.com/office/drawing/2014/main" id="{B41F694A-05A3-4C34-AB91-56D56EC71260}"/>
              </a:ext>
            </a:extLst>
          </p:cNvPr>
          <p:cNvPicPr>
            <a:picLocks noChangeAspect="1"/>
          </p:cNvPicPr>
          <p:nvPr/>
        </p:nvPicPr>
        <p:blipFill>
          <a:blip r:embed="rId3"/>
          <a:stretch>
            <a:fillRect/>
          </a:stretch>
        </p:blipFill>
        <p:spPr>
          <a:xfrm>
            <a:off x="5194607" y="1586192"/>
            <a:ext cx="3113903" cy="980879"/>
          </a:xfrm>
          <a:prstGeom prst="rect">
            <a:avLst/>
          </a:prstGeom>
        </p:spPr>
      </p:pic>
      <p:pic>
        <p:nvPicPr>
          <p:cNvPr id="3" name="Picture 5" descr="Table&#10;&#10;Description automatically generated">
            <a:extLst>
              <a:ext uri="{FF2B5EF4-FFF2-40B4-BE49-F238E27FC236}">
                <a16:creationId xmlns:a16="http://schemas.microsoft.com/office/drawing/2014/main" id="{716595D2-D8AA-4666-A34A-FB6584A4CE27}"/>
              </a:ext>
            </a:extLst>
          </p:cNvPr>
          <p:cNvPicPr>
            <a:picLocks noChangeAspect="1"/>
          </p:cNvPicPr>
          <p:nvPr/>
        </p:nvPicPr>
        <p:blipFill>
          <a:blip r:embed="rId4"/>
          <a:stretch>
            <a:fillRect/>
          </a:stretch>
        </p:blipFill>
        <p:spPr>
          <a:xfrm>
            <a:off x="8472236" y="1535591"/>
            <a:ext cx="3113904" cy="1082080"/>
          </a:xfrm>
          <a:prstGeom prst="rect">
            <a:avLst/>
          </a:prstGeom>
        </p:spPr>
      </p:pic>
      <p:pic>
        <p:nvPicPr>
          <p:cNvPr id="12" name="Picture 13" descr="Table&#10;&#10;Description automatically generated">
            <a:extLst>
              <a:ext uri="{FF2B5EF4-FFF2-40B4-BE49-F238E27FC236}">
                <a16:creationId xmlns:a16="http://schemas.microsoft.com/office/drawing/2014/main" id="{828C0E11-6205-4013-A41C-C27158F6612C}"/>
              </a:ext>
            </a:extLst>
          </p:cNvPr>
          <p:cNvPicPr>
            <a:picLocks noChangeAspect="1"/>
          </p:cNvPicPr>
          <p:nvPr/>
        </p:nvPicPr>
        <p:blipFill>
          <a:blip r:embed="rId5"/>
          <a:stretch>
            <a:fillRect/>
          </a:stretch>
        </p:blipFill>
        <p:spPr>
          <a:xfrm>
            <a:off x="5194607" y="4310389"/>
            <a:ext cx="3113903" cy="941954"/>
          </a:xfrm>
          <a:prstGeom prst="rect">
            <a:avLst/>
          </a:prstGeom>
        </p:spPr>
      </p:pic>
      <p:pic>
        <p:nvPicPr>
          <p:cNvPr id="6" name="Picture 8" descr="Table&#10;&#10;Description automatically generated">
            <a:extLst>
              <a:ext uri="{FF2B5EF4-FFF2-40B4-BE49-F238E27FC236}">
                <a16:creationId xmlns:a16="http://schemas.microsoft.com/office/drawing/2014/main" id="{90E64F50-266E-4B8C-9F14-8B2EAF03E978}"/>
              </a:ext>
            </a:extLst>
          </p:cNvPr>
          <p:cNvPicPr>
            <a:picLocks noChangeAspect="1"/>
          </p:cNvPicPr>
          <p:nvPr/>
        </p:nvPicPr>
        <p:blipFill>
          <a:blip r:embed="rId6"/>
          <a:stretch>
            <a:fillRect/>
          </a:stretch>
        </p:blipFill>
        <p:spPr>
          <a:xfrm>
            <a:off x="8472236" y="4279251"/>
            <a:ext cx="3113904" cy="1004233"/>
          </a:xfrm>
          <a:prstGeom prst="rect">
            <a:avLst/>
          </a:prstGeom>
        </p:spPr>
      </p:pic>
    </p:spTree>
    <p:extLst>
      <p:ext uri="{BB962C8B-B14F-4D97-AF65-F5344CB8AC3E}">
        <p14:creationId xmlns:p14="http://schemas.microsoft.com/office/powerpoint/2010/main" val="71676020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4D69A-422B-4D63-8312-B02A849DA7C7}"/>
              </a:ext>
            </a:extLst>
          </p:cNvPr>
          <p:cNvSpPr>
            <a:spLocks noGrp="1"/>
          </p:cNvSpPr>
          <p:nvPr>
            <p:ph type="title"/>
          </p:nvPr>
        </p:nvSpPr>
        <p:spPr/>
        <p:txBody>
          <a:bodyPr/>
          <a:lstStyle/>
          <a:p>
            <a:r>
              <a:rPr lang="en-US"/>
              <a:t>PCA – Short Term (3 month) CIP</a:t>
            </a:r>
          </a:p>
        </p:txBody>
      </p:sp>
      <p:sp>
        <p:nvSpPr>
          <p:cNvPr id="4" name="Content Placeholder 3">
            <a:extLst>
              <a:ext uri="{FF2B5EF4-FFF2-40B4-BE49-F238E27FC236}">
                <a16:creationId xmlns:a16="http://schemas.microsoft.com/office/drawing/2014/main" id="{CA83551E-9465-4E24-8968-1C116C86DFB4}"/>
              </a:ext>
            </a:extLst>
          </p:cNvPr>
          <p:cNvSpPr>
            <a:spLocks noGrp="1"/>
          </p:cNvSpPr>
          <p:nvPr>
            <p:ph sz="half" idx="2"/>
          </p:nvPr>
        </p:nvSpPr>
        <p:spPr/>
        <p:txBody>
          <a:bodyPr vert="horz" lIns="91440" tIns="45720" rIns="91440" bIns="45720" rtlCol="0" anchor="t">
            <a:normAutofit/>
          </a:bodyPr>
          <a:lstStyle/>
          <a:p>
            <a:r>
              <a:rPr lang="en-US"/>
              <a:t>The variance explained by the first three factors are: PC1: 38</a:t>
            </a:r>
            <a:r>
              <a:rPr lang="en-US">
                <a:ea typeface="+mn-lt"/>
                <a:cs typeface="+mn-lt"/>
              </a:rPr>
              <a:t>% - PC2: 16% - PC3: 9%</a:t>
            </a:r>
            <a:endParaRPr lang="en-US"/>
          </a:p>
          <a:p>
            <a:r>
              <a:rPr lang="en-US"/>
              <a:t>PC1 has strong and roughly equal weights on the G10 countries but much varied, smaller and even negative weights on EM countries</a:t>
            </a:r>
          </a:p>
          <a:p>
            <a:r>
              <a:rPr lang="en-US"/>
              <a:t>PC2 is has very low loadings on G10 countries while EM countries have strong negative loadings in general</a:t>
            </a:r>
          </a:p>
        </p:txBody>
      </p:sp>
      <p:pic>
        <p:nvPicPr>
          <p:cNvPr id="9" name="Picture 9" descr="Timeline&#10;&#10;Description automatically generated">
            <a:extLst>
              <a:ext uri="{FF2B5EF4-FFF2-40B4-BE49-F238E27FC236}">
                <a16:creationId xmlns:a16="http://schemas.microsoft.com/office/drawing/2014/main" id="{FD1F5E27-16F7-4C83-BD85-C4AD4FBEDDAB}"/>
              </a:ext>
            </a:extLst>
          </p:cNvPr>
          <p:cNvPicPr>
            <a:picLocks noGrp="1" noChangeAspect="1"/>
          </p:cNvPicPr>
          <p:nvPr>
            <p:ph sz="half" idx="1"/>
          </p:nvPr>
        </p:nvPicPr>
        <p:blipFill>
          <a:blip r:embed="rId2"/>
          <a:stretch>
            <a:fillRect/>
          </a:stretch>
        </p:blipFill>
        <p:spPr>
          <a:xfrm>
            <a:off x="669302" y="2416736"/>
            <a:ext cx="5092189" cy="4257441"/>
          </a:xfrm>
        </p:spPr>
      </p:pic>
    </p:spTree>
    <p:extLst>
      <p:ext uri="{BB962C8B-B14F-4D97-AF65-F5344CB8AC3E}">
        <p14:creationId xmlns:p14="http://schemas.microsoft.com/office/powerpoint/2010/main" val="1048906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4D69A-422B-4D63-8312-B02A849DA7C7}"/>
              </a:ext>
            </a:extLst>
          </p:cNvPr>
          <p:cNvSpPr>
            <a:spLocks noGrp="1"/>
          </p:cNvSpPr>
          <p:nvPr>
            <p:ph type="title"/>
          </p:nvPr>
        </p:nvSpPr>
        <p:spPr/>
        <p:txBody>
          <a:bodyPr/>
          <a:lstStyle/>
          <a:p>
            <a:r>
              <a:rPr lang="en-US"/>
              <a:t>PCA – Long Term (5 year) CIP</a:t>
            </a:r>
          </a:p>
        </p:txBody>
      </p:sp>
      <p:sp>
        <p:nvSpPr>
          <p:cNvPr id="4" name="Content Placeholder 3">
            <a:extLst>
              <a:ext uri="{FF2B5EF4-FFF2-40B4-BE49-F238E27FC236}">
                <a16:creationId xmlns:a16="http://schemas.microsoft.com/office/drawing/2014/main" id="{CA83551E-9465-4E24-8968-1C116C86DFB4}"/>
              </a:ext>
            </a:extLst>
          </p:cNvPr>
          <p:cNvSpPr>
            <a:spLocks noGrp="1"/>
          </p:cNvSpPr>
          <p:nvPr>
            <p:ph sz="half" idx="2"/>
          </p:nvPr>
        </p:nvSpPr>
        <p:spPr>
          <a:xfrm>
            <a:off x="6208712" y="2603500"/>
            <a:ext cx="4825159" cy="3750166"/>
          </a:xfrm>
        </p:spPr>
        <p:txBody>
          <a:bodyPr vert="horz" lIns="91440" tIns="45720" rIns="91440" bIns="45720" rtlCol="0" anchor="t">
            <a:normAutofit fontScale="85000" lnSpcReduction="20000"/>
          </a:bodyPr>
          <a:lstStyle/>
          <a:p>
            <a:r>
              <a:rPr lang="en-US"/>
              <a:t>The variance explained by the first three factors are a little higher in this case: PC1: 44</a:t>
            </a:r>
            <a:r>
              <a:rPr lang="en-US">
                <a:ea typeface="+mn-lt"/>
                <a:cs typeface="+mn-lt"/>
              </a:rPr>
              <a:t>% - PC2: 22% - PC3 – 10%, PC4 – 5%</a:t>
            </a:r>
          </a:p>
          <a:p>
            <a:r>
              <a:rPr lang="en-US">
                <a:ea typeface="+mn-lt"/>
                <a:cs typeface="+mn-lt"/>
              </a:rPr>
              <a:t>PC1</a:t>
            </a:r>
            <a:r>
              <a:rPr lang="en-US"/>
              <a:t> has almost equal weights on the for all G10 and EM countries</a:t>
            </a:r>
          </a:p>
          <a:p>
            <a:pPr lvl="1"/>
            <a:r>
              <a:rPr lang="en-US"/>
              <a:t>RUB and CNY are notable exception in EM markets</a:t>
            </a:r>
          </a:p>
          <a:p>
            <a:r>
              <a:rPr lang="en-US"/>
              <a:t>PC2 is has negative loadings on most EM countries and generally positive loadings on G10 countries</a:t>
            </a:r>
          </a:p>
          <a:p>
            <a:r>
              <a:rPr lang="en-US"/>
              <a:t>The anomalous behavior of (RUB, CNY) and (JPY, CHF) might be due to them being the top countries in terms of forex reserves</a:t>
            </a:r>
          </a:p>
          <a:p>
            <a:r>
              <a:rPr lang="en-US"/>
              <a:t>A 4-factor risk management framework can be optimal in explaining the 80% variance in a multi-currency cross currency swap portfolio. </a:t>
            </a:r>
          </a:p>
        </p:txBody>
      </p:sp>
      <p:pic>
        <p:nvPicPr>
          <p:cNvPr id="11" name="Picture 11" descr="Chart, timeline&#10;&#10;Description automatically generated">
            <a:extLst>
              <a:ext uri="{FF2B5EF4-FFF2-40B4-BE49-F238E27FC236}">
                <a16:creationId xmlns:a16="http://schemas.microsoft.com/office/drawing/2014/main" id="{F2087715-26C4-4616-AF0B-BAB248EFEB9D}"/>
              </a:ext>
            </a:extLst>
          </p:cNvPr>
          <p:cNvPicPr>
            <a:picLocks noGrp="1" noChangeAspect="1"/>
          </p:cNvPicPr>
          <p:nvPr>
            <p:ph sz="half" idx="1"/>
          </p:nvPr>
        </p:nvPicPr>
        <p:blipFill>
          <a:blip r:embed="rId2"/>
          <a:stretch>
            <a:fillRect/>
          </a:stretch>
        </p:blipFill>
        <p:spPr>
          <a:xfrm>
            <a:off x="904440" y="2450969"/>
            <a:ext cx="4825158" cy="4053525"/>
          </a:xfrm>
        </p:spPr>
      </p:pic>
    </p:spTree>
    <p:extLst>
      <p:ext uri="{BB962C8B-B14F-4D97-AF65-F5344CB8AC3E}">
        <p14:creationId xmlns:p14="http://schemas.microsoft.com/office/powerpoint/2010/main" val="1358840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A506-668A-4429-946B-69AD3C02A3CD}"/>
              </a:ext>
            </a:extLst>
          </p:cNvPr>
          <p:cNvSpPr>
            <a:spLocks noGrp="1"/>
          </p:cNvSpPr>
          <p:nvPr>
            <p:ph type="title"/>
          </p:nvPr>
        </p:nvSpPr>
        <p:spPr/>
        <p:txBody>
          <a:bodyPr/>
          <a:lstStyle/>
          <a:p>
            <a:pPr algn="ctr"/>
            <a:r>
              <a:rPr lang="en-US" sz="2800">
                <a:ea typeface="+mj-lt"/>
                <a:cs typeface="+mj-lt"/>
              </a:rPr>
              <a:t>DXY vs </a:t>
            </a:r>
            <a:r>
              <a:rPr lang="en-US" sz="2800" err="1">
                <a:ea typeface="+mj-lt"/>
                <a:cs typeface="+mj-lt"/>
              </a:rPr>
              <a:t>xccy</a:t>
            </a:r>
            <a:r>
              <a:rPr lang="en-US" sz="2800">
                <a:ea typeface="+mj-lt"/>
                <a:cs typeface="+mj-lt"/>
              </a:rPr>
              <a:t> basis: Empirical observations</a:t>
            </a:r>
            <a:endParaRPr lang="en-US" sz="2800"/>
          </a:p>
        </p:txBody>
      </p:sp>
      <p:pic>
        <p:nvPicPr>
          <p:cNvPr id="5" name="Picture 5" descr="Chart, scatter chart&#10;&#10;Description automatically generated">
            <a:extLst>
              <a:ext uri="{FF2B5EF4-FFF2-40B4-BE49-F238E27FC236}">
                <a16:creationId xmlns:a16="http://schemas.microsoft.com/office/drawing/2014/main" id="{02CECCC2-E955-4D02-AA14-CAD729FEE22E}"/>
              </a:ext>
            </a:extLst>
          </p:cNvPr>
          <p:cNvPicPr>
            <a:picLocks noGrp="1" noChangeAspect="1"/>
          </p:cNvPicPr>
          <p:nvPr>
            <p:ph sz="half" idx="1"/>
          </p:nvPr>
        </p:nvPicPr>
        <p:blipFill>
          <a:blip r:embed="rId2"/>
          <a:stretch>
            <a:fillRect/>
          </a:stretch>
        </p:blipFill>
        <p:spPr>
          <a:xfrm>
            <a:off x="399103" y="2858024"/>
            <a:ext cx="5584186" cy="3416300"/>
          </a:xfrm>
        </p:spPr>
      </p:pic>
      <p:sp>
        <p:nvSpPr>
          <p:cNvPr id="4" name="Content Placeholder 3">
            <a:extLst>
              <a:ext uri="{FF2B5EF4-FFF2-40B4-BE49-F238E27FC236}">
                <a16:creationId xmlns:a16="http://schemas.microsoft.com/office/drawing/2014/main" id="{D44F607C-F7A3-4716-A16A-E8DBAEDD2D6F}"/>
              </a:ext>
            </a:extLst>
          </p:cNvPr>
          <p:cNvSpPr>
            <a:spLocks noGrp="1"/>
          </p:cNvSpPr>
          <p:nvPr>
            <p:ph sz="half" idx="2"/>
          </p:nvPr>
        </p:nvSpPr>
        <p:spPr/>
        <p:txBody>
          <a:bodyPr vert="horz" lIns="91440" tIns="45720" rIns="91440" bIns="45720" rtlCol="0" anchor="t">
            <a:normAutofit fontScale="92500" lnSpcReduction="20000"/>
          </a:bodyPr>
          <a:lstStyle/>
          <a:p>
            <a:endParaRPr lang="en-US"/>
          </a:p>
          <a:p>
            <a:r>
              <a:rPr lang="en-US">
                <a:ea typeface="+mn-lt"/>
                <a:cs typeface="+mn-lt"/>
              </a:rPr>
              <a:t>The U.S. Dollar Index (DXY) is a measure of the value of the US dollar relative to a basket of foreign currencies</a:t>
            </a:r>
            <a:endParaRPr lang="en-US"/>
          </a:p>
          <a:p>
            <a:r>
              <a:rPr lang="en-US"/>
              <a:t>The plot shows relation between average CIP and DXY for EM and G10 separately</a:t>
            </a:r>
          </a:p>
          <a:p>
            <a:r>
              <a:rPr lang="en-US"/>
              <a:t>Emerging markets have negative correlation with DXY</a:t>
            </a:r>
          </a:p>
          <a:p>
            <a:pPr lvl="1"/>
            <a:r>
              <a:rPr lang="en-US"/>
              <a:t>CIP violations decrease (increase) when dollar valuation increases (decreases)</a:t>
            </a:r>
          </a:p>
          <a:p>
            <a:r>
              <a:rPr lang="en-US"/>
              <a:t>The G10 countries are mostly flat but slightly positively sloped</a:t>
            </a:r>
          </a:p>
        </p:txBody>
      </p:sp>
    </p:spTree>
    <p:extLst>
      <p:ext uri="{BB962C8B-B14F-4D97-AF65-F5344CB8AC3E}">
        <p14:creationId xmlns:p14="http://schemas.microsoft.com/office/powerpoint/2010/main" val="3758194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D1E31-B7C7-45B7-8FF7-9773BAC6463A}"/>
              </a:ext>
            </a:extLst>
          </p:cNvPr>
          <p:cNvSpPr>
            <a:spLocks noGrp="1"/>
          </p:cNvSpPr>
          <p:nvPr>
            <p:ph type="title"/>
          </p:nvPr>
        </p:nvSpPr>
        <p:spPr/>
        <p:txBody>
          <a:bodyPr/>
          <a:lstStyle/>
          <a:p>
            <a:r>
              <a:rPr lang="en-US"/>
              <a:t>DXY: Regression</a:t>
            </a:r>
          </a:p>
        </p:txBody>
      </p:sp>
      <p:sp>
        <p:nvSpPr>
          <p:cNvPr id="4" name="Content Placeholder 3">
            <a:extLst>
              <a:ext uri="{FF2B5EF4-FFF2-40B4-BE49-F238E27FC236}">
                <a16:creationId xmlns:a16="http://schemas.microsoft.com/office/drawing/2014/main" id="{5908773F-9381-431D-B843-7561E25ABB83}"/>
              </a:ext>
            </a:extLst>
          </p:cNvPr>
          <p:cNvSpPr>
            <a:spLocks noGrp="1"/>
          </p:cNvSpPr>
          <p:nvPr>
            <p:ph sz="half" idx="2"/>
          </p:nvPr>
        </p:nvSpPr>
        <p:spPr/>
        <p:txBody>
          <a:bodyPr vert="horz" lIns="91440" tIns="45720" rIns="91440" bIns="45720" rtlCol="0" anchor="t">
            <a:normAutofit/>
          </a:bodyPr>
          <a:lstStyle/>
          <a:p>
            <a:r>
              <a:rPr lang="en-US"/>
              <a:t>Here we regressed the changes in mean CIP of EM and G10 (5y tenor) against the changes in DXY</a:t>
            </a:r>
          </a:p>
          <a:p>
            <a:r>
              <a:rPr lang="en-US"/>
              <a:t>We can see that the EM countries BRL, CNY and INR have very significant negative relation</a:t>
            </a:r>
          </a:p>
          <a:p>
            <a:r>
              <a:rPr lang="en-US"/>
              <a:t>For G10 countries the relation is positive but not significant</a:t>
            </a:r>
          </a:p>
          <a:p>
            <a:r>
              <a:rPr lang="en-US"/>
              <a:t>For both the regression the explained variance is extremely low</a:t>
            </a:r>
          </a:p>
        </p:txBody>
      </p:sp>
      <p:pic>
        <p:nvPicPr>
          <p:cNvPr id="3" name="Picture 4" descr="Table&#10;&#10;Description automatically generated">
            <a:extLst>
              <a:ext uri="{FF2B5EF4-FFF2-40B4-BE49-F238E27FC236}">
                <a16:creationId xmlns:a16="http://schemas.microsoft.com/office/drawing/2014/main" id="{E421C932-1E79-4DAE-9042-67774956C377}"/>
              </a:ext>
            </a:extLst>
          </p:cNvPr>
          <p:cNvPicPr>
            <a:picLocks noGrp="1" noChangeAspect="1"/>
          </p:cNvPicPr>
          <p:nvPr>
            <p:ph sz="half" idx="1"/>
          </p:nvPr>
        </p:nvPicPr>
        <p:blipFill>
          <a:blip r:embed="rId2"/>
          <a:stretch>
            <a:fillRect/>
          </a:stretch>
        </p:blipFill>
        <p:spPr>
          <a:xfrm>
            <a:off x="1910183" y="3244850"/>
            <a:ext cx="3314700" cy="2133600"/>
          </a:xfrm>
        </p:spPr>
      </p:pic>
    </p:spTree>
    <p:extLst>
      <p:ext uri="{BB962C8B-B14F-4D97-AF65-F5344CB8AC3E}">
        <p14:creationId xmlns:p14="http://schemas.microsoft.com/office/powerpoint/2010/main" val="1954380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31070-9135-47F0-AA11-47D75D130BE7}"/>
              </a:ext>
            </a:extLst>
          </p:cNvPr>
          <p:cNvSpPr>
            <a:spLocks noGrp="1"/>
          </p:cNvSpPr>
          <p:nvPr>
            <p:ph type="title"/>
          </p:nvPr>
        </p:nvSpPr>
        <p:spPr/>
        <p:txBody>
          <a:bodyPr/>
          <a:lstStyle/>
          <a:p>
            <a:r>
              <a:rPr lang="en-US">
                <a:ea typeface="+mj-lt"/>
                <a:cs typeface="+mj-lt"/>
              </a:rPr>
              <a:t>DXY: Country-wise Effects</a:t>
            </a:r>
          </a:p>
        </p:txBody>
      </p:sp>
      <p:pic>
        <p:nvPicPr>
          <p:cNvPr id="5" name="Picture 5" descr="Chart, scatter chart&#10;&#10;Description automatically generated">
            <a:extLst>
              <a:ext uri="{FF2B5EF4-FFF2-40B4-BE49-F238E27FC236}">
                <a16:creationId xmlns:a16="http://schemas.microsoft.com/office/drawing/2014/main" id="{C148841E-916F-4C23-B9A0-1C20E5FC51D7}"/>
              </a:ext>
            </a:extLst>
          </p:cNvPr>
          <p:cNvPicPr>
            <a:picLocks noGrp="1" noChangeAspect="1"/>
          </p:cNvPicPr>
          <p:nvPr>
            <p:ph sz="half" idx="1"/>
          </p:nvPr>
        </p:nvPicPr>
        <p:blipFill>
          <a:blip r:embed="rId2"/>
          <a:stretch>
            <a:fillRect/>
          </a:stretch>
        </p:blipFill>
        <p:spPr>
          <a:xfrm>
            <a:off x="663053" y="2673720"/>
            <a:ext cx="5320236" cy="3210612"/>
          </a:xfrm>
        </p:spPr>
      </p:pic>
      <p:sp>
        <p:nvSpPr>
          <p:cNvPr id="4" name="Content Placeholder 3">
            <a:extLst>
              <a:ext uri="{FF2B5EF4-FFF2-40B4-BE49-F238E27FC236}">
                <a16:creationId xmlns:a16="http://schemas.microsoft.com/office/drawing/2014/main" id="{EC2C3F76-FA94-4132-BE7C-A542C2973BB6}"/>
              </a:ext>
            </a:extLst>
          </p:cNvPr>
          <p:cNvSpPr>
            <a:spLocks noGrp="1"/>
          </p:cNvSpPr>
          <p:nvPr>
            <p:ph sz="half" idx="2"/>
          </p:nvPr>
        </p:nvSpPr>
        <p:spPr/>
        <p:txBody>
          <a:bodyPr vert="horz" lIns="91440" tIns="45720" rIns="91440" bIns="45720" rtlCol="0" anchor="t">
            <a:normAutofit/>
          </a:bodyPr>
          <a:lstStyle/>
          <a:p>
            <a:r>
              <a:rPr lang="en-US"/>
              <a:t>AUD, EUR, JPY are hardly affected when value of dollar relative to other currencies change</a:t>
            </a:r>
          </a:p>
          <a:p>
            <a:r>
              <a:rPr lang="en-US"/>
              <a:t>On the other hand emerging market currencies show a general negative trend with relative dollar value</a:t>
            </a:r>
          </a:p>
          <a:p>
            <a:r>
              <a:rPr lang="en-US"/>
              <a:t>This shows that relative dollar demand affects the CIP value for the EM countries</a:t>
            </a:r>
          </a:p>
        </p:txBody>
      </p:sp>
      <p:sp>
        <p:nvSpPr>
          <p:cNvPr id="3" name="TextBox 2">
            <a:extLst>
              <a:ext uri="{FF2B5EF4-FFF2-40B4-BE49-F238E27FC236}">
                <a16:creationId xmlns:a16="http://schemas.microsoft.com/office/drawing/2014/main" id="{347A180D-AAE7-5048-832B-D1200DDE86AC}"/>
              </a:ext>
            </a:extLst>
          </p:cNvPr>
          <p:cNvSpPr txBox="1"/>
          <p:nvPr/>
        </p:nvSpPr>
        <p:spPr>
          <a:xfrm>
            <a:off x="2790556" y="5835134"/>
            <a:ext cx="1065229" cy="230832"/>
          </a:xfrm>
          <a:prstGeom prst="rect">
            <a:avLst/>
          </a:prstGeom>
          <a:noFill/>
        </p:spPr>
        <p:txBody>
          <a:bodyPr wrap="square" rtlCol="0">
            <a:spAutoFit/>
          </a:bodyPr>
          <a:lstStyle/>
          <a:p>
            <a:r>
              <a:rPr lang="en-US" sz="900"/>
              <a:t>DXY</a:t>
            </a:r>
          </a:p>
        </p:txBody>
      </p:sp>
      <p:sp>
        <p:nvSpPr>
          <p:cNvPr id="6" name="TextBox 5">
            <a:extLst>
              <a:ext uri="{FF2B5EF4-FFF2-40B4-BE49-F238E27FC236}">
                <a16:creationId xmlns:a16="http://schemas.microsoft.com/office/drawing/2014/main" id="{520161EB-877C-4144-901D-09C0A45B9EE2}"/>
              </a:ext>
            </a:extLst>
          </p:cNvPr>
          <p:cNvSpPr txBox="1"/>
          <p:nvPr/>
        </p:nvSpPr>
        <p:spPr>
          <a:xfrm>
            <a:off x="361395" y="4032805"/>
            <a:ext cx="603316" cy="246221"/>
          </a:xfrm>
          <a:prstGeom prst="rect">
            <a:avLst/>
          </a:prstGeom>
          <a:noFill/>
        </p:spPr>
        <p:txBody>
          <a:bodyPr wrap="square" rtlCol="0">
            <a:spAutoFit/>
          </a:bodyPr>
          <a:lstStyle/>
          <a:p>
            <a:r>
              <a:rPr lang="en-US" sz="1000"/>
              <a:t>CIP</a:t>
            </a:r>
          </a:p>
        </p:txBody>
      </p:sp>
    </p:spTree>
    <p:extLst>
      <p:ext uri="{BB962C8B-B14F-4D97-AF65-F5344CB8AC3E}">
        <p14:creationId xmlns:p14="http://schemas.microsoft.com/office/powerpoint/2010/main" val="6460284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0652A-4001-4EF0-937D-9DE1DAAA7D44}"/>
              </a:ext>
            </a:extLst>
          </p:cNvPr>
          <p:cNvSpPr>
            <a:spLocks noGrp="1"/>
          </p:cNvSpPr>
          <p:nvPr>
            <p:ph type="title"/>
          </p:nvPr>
        </p:nvSpPr>
        <p:spPr>
          <a:xfrm>
            <a:off x="2166890" y="1473540"/>
            <a:ext cx="8761413" cy="706964"/>
          </a:xfrm>
        </p:spPr>
        <p:txBody>
          <a:bodyPr/>
          <a:lstStyle/>
          <a:p>
            <a:r>
              <a:rPr lang="en-US" sz="2800">
                <a:solidFill>
                  <a:srgbClr val="FFFFFF"/>
                </a:solidFill>
                <a:ea typeface="+mj-lt"/>
                <a:cs typeface="+mj-lt"/>
              </a:rPr>
              <a:t>CIP violations and Financial Market Crises</a:t>
            </a:r>
            <a:endParaRPr lang="en-US" sz="2800">
              <a:ea typeface="+mj-lt"/>
              <a:cs typeface="+mj-lt"/>
            </a:endParaRPr>
          </a:p>
          <a:p>
            <a:endParaRPr lang="en-US"/>
          </a:p>
        </p:txBody>
      </p:sp>
      <p:sp>
        <p:nvSpPr>
          <p:cNvPr id="3" name="Content Placeholder 2">
            <a:extLst>
              <a:ext uri="{FF2B5EF4-FFF2-40B4-BE49-F238E27FC236}">
                <a16:creationId xmlns:a16="http://schemas.microsoft.com/office/drawing/2014/main" id="{D20A8C40-7AA8-43D5-93A0-894CFAEC3A59}"/>
              </a:ext>
            </a:extLst>
          </p:cNvPr>
          <p:cNvSpPr>
            <a:spLocks noGrp="1"/>
          </p:cNvSpPr>
          <p:nvPr>
            <p:ph idx="1"/>
          </p:nvPr>
        </p:nvSpPr>
        <p:spPr>
          <a:xfrm>
            <a:off x="1220942" y="2716621"/>
            <a:ext cx="8825659" cy="3416300"/>
          </a:xfrm>
        </p:spPr>
        <p:txBody>
          <a:bodyPr vert="horz" lIns="91440" tIns="45720" rIns="91440" bIns="45720" rtlCol="0" anchor="t">
            <a:normAutofit/>
          </a:bodyPr>
          <a:lstStyle/>
          <a:p>
            <a:r>
              <a:rPr lang="en-US"/>
              <a:t>Large </a:t>
            </a:r>
            <a:r>
              <a:rPr lang="en-US">
                <a:ea typeface="+mn-lt"/>
                <a:cs typeface="+mn-lt"/>
              </a:rPr>
              <a:t>CIP deviations historically seen as reflections of global market strains</a:t>
            </a:r>
          </a:p>
          <a:p>
            <a:r>
              <a:rPr lang="en-US">
                <a:ea typeface="+mn-lt"/>
                <a:cs typeface="+mn-lt"/>
              </a:rPr>
              <a:t>Spikes observed during the GFC (2008) and the Euro Sovereign Debt crisis  (2011-2012) attributed to:</a:t>
            </a:r>
          </a:p>
          <a:p>
            <a:pPr>
              <a:spcBef>
                <a:spcPts val="0"/>
              </a:spcBef>
            </a:pPr>
            <a:endParaRPr lang="en-US">
              <a:ea typeface="+mn-lt"/>
              <a:cs typeface="+mn-lt"/>
            </a:endParaRPr>
          </a:p>
          <a:p>
            <a:pPr lvl="1">
              <a:spcBef>
                <a:spcPts val="0"/>
              </a:spcBef>
              <a:buFont typeface="Wingdings" charset="2"/>
              <a:buChar char="§"/>
            </a:pPr>
            <a:r>
              <a:rPr lang="en-US">
                <a:ea typeface="+mn-lt"/>
                <a:cs typeface="+mn-lt"/>
              </a:rPr>
              <a:t>Heightened Counterparty risk concerns</a:t>
            </a:r>
          </a:p>
          <a:p>
            <a:pPr lvl="1">
              <a:spcBef>
                <a:spcPts val="0"/>
              </a:spcBef>
              <a:buFont typeface="Wingdings" charset="2"/>
              <a:buChar char="§"/>
            </a:pPr>
            <a:r>
              <a:rPr lang="en-US">
                <a:ea typeface="+mn-lt"/>
                <a:cs typeface="+mn-lt"/>
              </a:rPr>
              <a:t>Constrained access to wholesale dollar funding</a:t>
            </a:r>
          </a:p>
          <a:p>
            <a:pPr lvl="1">
              <a:spcBef>
                <a:spcPts val="0"/>
              </a:spcBef>
              <a:buFont typeface="Wingdings" charset="2"/>
              <a:buChar char="§"/>
            </a:pPr>
            <a:endParaRPr lang="en-US">
              <a:ea typeface="+mn-lt"/>
              <a:cs typeface="+mn-lt"/>
            </a:endParaRPr>
          </a:p>
          <a:p>
            <a:r>
              <a:rPr lang="en-US">
                <a:ea typeface="+mn-lt"/>
                <a:cs typeface="+mn-lt"/>
              </a:rPr>
              <a:t>This can be observed from the trends in the currency basis and the 3m Ted-spread (indicative of counterparty risk) during the two periods of crisis</a:t>
            </a:r>
          </a:p>
          <a:p>
            <a:endParaRPr lang="en-US"/>
          </a:p>
          <a:p>
            <a:pPr marL="0" indent="0">
              <a:spcBef>
                <a:spcPts val="0"/>
              </a:spcBef>
              <a:buNone/>
            </a:pPr>
            <a:endParaRPr lang="en-US"/>
          </a:p>
          <a:p>
            <a:pPr>
              <a:spcBef>
                <a:spcPts val="0"/>
              </a:spcBef>
            </a:pPr>
            <a:endParaRPr lang="en-US"/>
          </a:p>
          <a:p>
            <a:endParaRPr lang="en-US"/>
          </a:p>
        </p:txBody>
      </p:sp>
    </p:spTree>
    <p:extLst>
      <p:ext uri="{BB962C8B-B14F-4D97-AF65-F5344CB8AC3E}">
        <p14:creationId xmlns:p14="http://schemas.microsoft.com/office/powerpoint/2010/main" val="29143835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22347-6ED8-4348-A9DF-0F2B609BC671}"/>
              </a:ext>
            </a:extLst>
          </p:cNvPr>
          <p:cNvSpPr>
            <a:spLocks noGrp="1"/>
          </p:cNvSpPr>
          <p:nvPr>
            <p:ph type="title"/>
          </p:nvPr>
        </p:nvSpPr>
        <p:spPr>
          <a:xfrm>
            <a:off x="1154954" y="973668"/>
            <a:ext cx="9450143" cy="728944"/>
          </a:xfrm>
        </p:spPr>
        <p:txBody>
          <a:bodyPr/>
          <a:lstStyle/>
          <a:p>
            <a:pPr algn="ctr"/>
            <a:r>
              <a:rPr lang="en-US" sz="2800"/>
              <a:t>CIP deviations and Financial Market Crisis</a:t>
            </a:r>
            <a:r>
              <a:rPr lang="en-US"/>
              <a:t> </a:t>
            </a:r>
          </a:p>
        </p:txBody>
      </p:sp>
      <p:pic>
        <p:nvPicPr>
          <p:cNvPr id="6" name="Picture 6" descr="Chart, histogram&#10;&#10;Description automatically generated">
            <a:extLst>
              <a:ext uri="{FF2B5EF4-FFF2-40B4-BE49-F238E27FC236}">
                <a16:creationId xmlns:a16="http://schemas.microsoft.com/office/drawing/2014/main" id="{0CE237EF-1B30-4FCD-98A5-33772AEC06E5}"/>
              </a:ext>
            </a:extLst>
          </p:cNvPr>
          <p:cNvPicPr>
            <a:picLocks noGrp="1" noChangeAspect="1"/>
          </p:cNvPicPr>
          <p:nvPr>
            <p:ph idx="1"/>
          </p:nvPr>
        </p:nvPicPr>
        <p:blipFill>
          <a:blip r:embed="rId2"/>
          <a:stretch>
            <a:fillRect/>
          </a:stretch>
        </p:blipFill>
        <p:spPr>
          <a:xfrm>
            <a:off x="726692" y="2354385"/>
            <a:ext cx="10825182" cy="4354145"/>
          </a:xfrm>
        </p:spPr>
      </p:pic>
    </p:spTree>
    <p:extLst>
      <p:ext uri="{BB962C8B-B14F-4D97-AF65-F5344CB8AC3E}">
        <p14:creationId xmlns:p14="http://schemas.microsoft.com/office/powerpoint/2010/main" val="35972976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0219D-AC8C-4C8C-B68D-621AD74E7F8F}"/>
              </a:ext>
            </a:extLst>
          </p:cNvPr>
          <p:cNvSpPr>
            <a:spLocks noGrp="1"/>
          </p:cNvSpPr>
          <p:nvPr>
            <p:ph type="title"/>
          </p:nvPr>
        </p:nvSpPr>
        <p:spPr>
          <a:xfrm>
            <a:off x="1154955" y="1295400"/>
            <a:ext cx="2793158" cy="2429256"/>
          </a:xfrm>
        </p:spPr>
        <p:txBody>
          <a:bodyPr/>
          <a:lstStyle/>
          <a:p>
            <a:r>
              <a:rPr lang="en-US">
                <a:ea typeface="+mj-lt"/>
                <a:cs typeface="+mj-lt"/>
              </a:rPr>
              <a:t>One-week repo and Libor-based CIP deviations</a:t>
            </a:r>
            <a:endParaRPr lang="es-ES"/>
          </a:p>
        </p:txBody>
      </p:sp>
      <p:sp>
        <p:nvSpPr>
          <p:cNvPr id="3" name="Content Placeholder 2">
            <a:extLst>
              <a:ext uri="{FF2B5EF4-FFF2-40B4-BE49-F238E27FC236}">
                <a16:creationId xmlns:a16="http://schemas.microsoft.com/office/drawing/2014/main" id="{D80063C5-C2A6-4DC6-9696-DF88F72814B5}"/>
              </a:ext>
            </a:extLst>
          </p:cNvPr>
          <p:cNvSpPr>
            <a:spLocks noGrp="1"/>
          </p:cNvSpPr>
          <p:nvPr>
            <p:ph idx="1"/>
          </p:nvPr>
        </p:nvSpPr>
        <p:spPr>
          <a:xfrm>
            <a:off x="5427578" y="228600"/>
            <a:ext cx="5190066" cy="2336800"/>
          </a:xfrm>
        </p:spPr>
        <p:txBody>
          <a:bodyPr>
            <a:normAutofit/>
          </a:bodyPr>
          <a:lstStyle/>
          <a:p>
            <a:r>
              <a:rPr lang="en-US">
                <a:ea typeface="+mn-lt"/>
                <a:cs typeface="+mn-lt"/>
              </a:rPr>
              <a:t>Clearly, CIP deviations exist even for interest rates that are free of credit risk.</a:t>
            </a:r>
            <a:endParaRPr lang="es-ES"/>
          </a:p>
          <a:p>
            <a:r>
              <a:rPr lang="en-US">
                <a:ea typeface="+mn-lt"/>
                <a:cs typeface="+mn-lt"/>
              </a:rPr>
              <a:t>Most of the time, the Libor and repo-based deviations are un-distinguishable from each other.</a:t>
            </a:r>
          </a:p>
          <a:p>
            <a:endParaRPr lang="en-US"/>
          </a:p>
        </p:txBody>
      </p:sp>
      <p:pic>
        <p:nvPicPr>
          <p:cNvPr id="4" name="Imagen 5" descr="Gráfico, Histograma&#10;&#10;Descripción generada automáticamente">
            <a:extLst>
              <a:ext uri="{FF2B5EF4-FFF2-40B4-BE49-F238E27FC236}">
                <a16:creationId xmlns:a16="http://schemas.microsoft.com/office/drawing/2014/main" id="{EC6B44D1-295F-43CE-9354-7C1089472EAE}"/>
              </a:ext>
            </a:extLst>
          </p:cNvPr>
          <p:cNvPicPr>
            <a:picLocks noChangeAspect="1"/>
          </p:cNvPicPr>
          <p:nvPr/>
        </p:nvPicPr>
        <p:blipFill>
          <a:blip r:embed="rId2"/>
          <a:stretch>
            <a:fillRect/>
          </a:stretch>
        </p:blipFill>
        <p:spPr>
          <a:xfrm>
            <a:off x="5748336" y="2089150"/>
            <a:ext cx="5485039" cy="3848100"/>
          </a:xfrm>
          <a:prstGeom prst="rect">
            <a:avLst/>
          </a:prstGeom>
        </p:spPr>
      </p:pic>
      <p:sp>
        <p:nvSpPr>
          <p:cNvPr id="6" name="CuadroTexto 5">
            <a:extLst>
              <a:ext uri="{FF2B5EF4-FFF2-40B4-BE49-F238E27FC236}">
                <a16:creationId xmlns:a16="http://schemas.microsoft.com/office/drawing/2014/main" id="{4F40536F-5D77-4641-BB8E-6D77F215E237}"/>
              </a:ext>
            </a:extLst>
          </p:cNvPr>
          <p:cNvSpPr txBox="1"/>
          <p:nvPr/>
        </p:nvSpPr>
        <p:spPr>
          <a:xfrm>
            <a:off x="5725886" y="5987142"/>
            <a:ext cx="55299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404040"/>
                </a:solidFill>
              </a:rPr>
              <a:t>Source: </a:t>
            </a:r>
            <a:r>
              <a:rPr lang="en-US" sz="1200">
                <a:ea typeface="+mn-lt"/>
                <a:cs typeface="+mn-lt"/>
              </a:rPr>
              <a:t>Deviations from Covered Interest Rate Parity (Wenxin Du, Alexander Tepper, Adrien </a:t>
            </a:r>
            <a:r>
              <a:rPr lang="en-US" sz="1200" err="1">
                <a:ea typeface="+mn-lt"/>
                <a:cs typeface="+mn-lt"/>
              </a:rPr>
              <a:t>Verdelhan</a:t>
            </a:r>
            <a:r>
              <a:rPr lang="en-US" sz="1200">
                <a:ea typeface="+mn-lt"/>
                <a:cs typeface="+mn-lt"/>
              </a:rPr>
              <a:t>)</a:t>
            </a:r>
            <a:endParaRPr lang="es-ES"/>
          </a:p>
        </p:txBody>
      </p:sp>
    </p:spTree>
    <p:extLst>
      <p:ext uri="{BB962C8B-B14F-4D97-AF65-F5344CB8AC3E}">
        <p14:creationId xmlns:p14="http://schemas.microsoft.com/office/powerpoint/2010/main" val="13186826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2"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Shape 13">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6"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E862A5E1-CEF5-48D3-9D47-2990A4ADF4E5}"/>
              </a:ext>
            </a:extLst>
          </p:cNvPr>
          <p:cNvSpPr>
            <a:spLocks noGrp="1"/>
          </p:cNvSpPr>
          <p:nvPr>
            <p:ph type="title"/>
          </p:nvPr>
        </p:nvSpPr>
        <p:spPr>
          <a:xfrm>
            <a:off x="994087" y="1130603"/>
            <a:ext cx="3342442" cy="4596794"/>
          </a:xfrm>
        </p:spPr>
        <p:txBody>
          <a:bodyPr anchor="ctr">
            <a:normAutofit/>
          </a:bodyPr>
          <a:lstStyle/>
          <a:p>
            <a:pPr algn="ctr"/>
            <a:r>
              <a:rPr lang="en-US" sz="3200">
                <a:solidFill>
                  <a:srgbClr val="EBEBEB"/>
                </a:solidFill>
              </a:rPr>
              <a:t>Objectives</a:t>
            </a:r>
            <a:endParaRPr lang="en-US"/>
          </a:p>
        </p:txBody>
      </p:sp>
      <p:sp>
        <p:nvSpPr>
          <p:cNvPr id="3" name="Content Placeholder 2">
            <a:extLst>
              <a:ext uri="{FF2B5EF4-FFF2-40B4-BE49-F238E27FC236}">
                <a16:creationId xmlns:a16="http://schemas.microsoft.com/office/drawing/2014/main" id="{FC86D1DB-46CE-43FA-A0F4-C8E1797ABB00}"/>
              </a:ext>
            </a:extLst>
          </p:cNvPr>
          <p:cNvSpPr>
            <a:spLocks noGrp="1"/>
          </p:cNvSpPr>
          <p:nvPr>
            <p:ph idx="1"/>
          </p:nvPr>
        </p:nvSpPr>
        <p:spPr>
          <a:xfrm>
            <a:off x="5435364" y="1051918"/>
            <a:ext cx="5502614" cy="5605000"/>
          </a:xfrm>
        </p:spPr>
        <p:txBody>
          <a:bodyPr anchor="ctr">
            <a:normAutofit fontScale="92500" lnSpcReduction="20000"/>
          </a:bodyPr>
          <a:lstStyle/>
          <a:p>
            <a:r>
              <a:rPr lang="en-US" sz="1900"/>
              <a:t>CIP violations measurement</a:t>
            </a:r>
          </a:p>
          <a:p>
            <a:r>
              <a:rPr lang="en-US" sz="1900"/>
              <a:t>Why CIP violations matter ?</a:t>
            </a:r>
          </a:p>
          <a:p>
            <a:r>
              <a:rPr lang="en-US" sz="1900"/>
              <a:t>Recent trends in cross-currency basis and underlying interest rates</a:t>
            </a:r>
          </a:p>
          <a:p>
            <a:r>
              <a:rPr lang="en-US" sz="1900"/>
              <a:t>How do CIP deviations differ for G10 currencies as opposed to EME ?</a:t>
            </a:r>
          </a:p>
          <a:p>
            <a:r>
              <a:rPr lang="en-US" sz="1900"/>
              <a:t>Are CIP deviations persistent or predictive ?</a:t>
            </a:r>
          </a:p>
          <a:p>
            <a:r>
              <a:rPr lang="en-US" sz="1900"/>
              <a:t>Can we identify causal effects of the deviations ? </a:t>
            </a:r>
          </a:p>
          <a:p>
            <a:r>
              <a:rPr lang="en-US" sz="1900"/>
              <a:t>How many factors are sufficient to explain CIP variations?</a:t>
            </a:r>
          </a:p>
          <a:p>
            <a:r>
              <a:rPr lang="en-US" sz="1900"/>
              <a:t>How does perceived value of USD affect CIP?</a:t>
            </a:r>
          </a:p>
          <a:p>
            <a:r>
              <a:rPr lang="en-US" sz="1900"/>
              <a:t>Identify CIP violation trends before and after crisis</a:t>
            </a:r>
          </a:p>
          <a:p>
            <a:r>
              <a:rPr lang="en-US" sz="1900"/>
              <a:t>Identify and analyze arbitrage opportunities based on CIP deviations.</a:t>
            </a:r>
          </a:p>
          <a:p>
            <a:r>
              <a:rPr lang="en-US" sz="1900"/>
              <a:t>Explanations for the CIP deviations based on costly financial intermediation.</a:t>
            </a:r>
          </a:p>
          <a:p>
            <a:endParaRPr lang="en-US" sz="2000"/>
          </a:p>
          <a:p>
            <a:endParaRPr lang="en-US" sz="2000"/>
          </a:p>
        </p:txBody>
      </p:sp>
    </p:spTree>
    <p:extLst>
      <p:ext uri="{BB962C8B-B14F-4D97-AF65-F5344CB8AC3E}">
        <p14:creationId xmlns:p14="http://schemas.microsoft.com/office/powerpoint/2010/main" val="32929141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22347-6ED8-4348-A9DF-0F2B609BC671}"/>
              </a:ext>
            </a:extLst>
          </p:cNvPr>
          <p:cNvSpPr>
            <a:spLocks noGrp="1"/>
          </p:cNvSpPr>
          <p:nvPr>
            <p:ph type="title"/>
          </p:nvPr>
        </p:nvSpPr>
        <p:spPr>
          <a:xfrm>
            <a:off x="1154954" y="973668"/>
            <a:ext cx="9450143" cy="728944"/>
          </a:xfrm>
        </p:spPr>
        <p:txBody>
          <a:bodyPr/>
          <a:lstStyle/>
          <a:p>
            <a:pPr algn="ctr"/>
            <a:r>
              <a:rPr lang="en-US" sz="2800"/>
              <a:t>Why does CIP deviation exist?</a:t>
            </a:r>
            <a:r>
              <a:rPr lang="en-US"/>
              <a:t> </a:t>
            </a:r>
          </a:p>
        </p:txBody>
      </p:sp>
      <p:sp>
        <p:nvSpPr>
          <p:cNvPr id="5" name="Content Placeholder 4">
            <a:extLst>
              <a:ext uri="{FF2B5EF4-FFF2-40B4-BE49-F238E27FC236}">
                <a16:creationId xmlns:a16="http://schemas.microsoft.com/office/drawing/2014/main" id="{4A90F440-1D1F-4857-8B7E-7C57D77639FB}"/>
              </a:ext>
            </a:extLst>
          </p:cNvPr>
          <p:cNvSpPr>
            <a:spLocks noGrp="1"/>
          </p:cNvSpPr>
          <p:nvPr>
            <p:ph idx="1"/>
          </p:nvPr>
        </p:nvSpPr>
        <p:spPr>
          <a:xfrm>
            <a:off x="825016" y="2462097"/>
            <a:ext cx="10308040" cy="4001516"/>
          </a:xfrm>
        </p:spPr>
        <p:txBody>
          <a:bodyPr vert="horz" lIns="91440" tIns="45720" rIns="91440" bIns="45720" rtlCol="0" anchor="t">
            <a:normAutofit/>
          </a:bodyPr>
          <a:lstStyle/>
          <a:p>
            <a:r>
              <a:rPr lang="en-US">
                <a:ea typeface="+mn-lt"/>
                <a:cs typeface="+mn-lt"/>
              </a:rPr>
              <a:t>Persistence of </a:t>
            </a:r>
            <a:r>
              <a:rPr lang="en-US" err="1">
                <a:ea typeface="+mn-lt"/>
                <a:cs typeface="+mn-lt"/>
              </a:rPr>
              <a:t>xccy</a:t>
            </a:r>
            <a:r>
              <a:rPr lang="en-US">
                <a:ea typeface="+mn-lt"/>
                <a:cs typeface="+mn-lt"/>
              </a:rPr>
              <a:t> basis in post-crisis' periods indicate further factors at play</a:t>
            </a:r>
          </a:p>
          <a:p>
            <a:r>
              <a:rPr lang="en-US">
                <a:ea typeface="+mn-lt"/>
                <a:cs typeface="+mn-lt"/>
              </a:rPr>
              <a:t>Demand for dollar hedges in the FX interbank markets that is largely insensitive to the size of the basis</a:t>
            </a:r>
            <a:endParaRPr lang="en-US"/>
          </a:p>
          <a:p>
            <a:pPr lvl="1">
              <a:buFont typeface="Wingdings" charset="2"/>
              <a:buChar char="§"/>
            </a:pPr>
            <a:r>
              <a:rPr lang="en-US">
                <a:ea typeface="+mn-lt"/>
                <a:cs typeface="+mn-lt"/>
              </a:rPr>
              <a:t>Major players include banks</a:t>
            </a:r>
            <a:r>
              <a:rPr lang="en-US" b="1">
                <a:ea typeface="+mn-lt"/>
                <a:cs typeface="+mn-lt"/>
              </a:rPr>
              <a:t>,</a:t>
            </a:r>
            <a:r>
              <a:rPr lang="en-US">
                <a:ea typeface="+mn-lt"/>
                <a:cs typeface="+mn-lt"/>
              </a:rPr>
              <a:t> institutional investors, US corporate bond issues in foreign currencies (reverse Yankee, Samurai bonds etc.)</a:t>
            </a:r>
          </a:p>
          <a:p>
            <a:r>
              <a:rPr lang="en-US">
                <a:ea typeface="+mn-lt"/>
                <a:cs typeface="+mn-lt"/>
              </a:rPr>
              <a:t>CIP Arbitrage trades also impose cost to bank's balance sheet</a:t>
            </a:r>
          </a:p>
          <a:p>
            <a:pPr lvl="1">
              <a:buFont typeface="Wingdings,Sans-Serif" charset="2"/>
              <a:buChar char="§"/>
            </a:pPr>
            <a:r>
              <a:rPr lang="en-US"/>
              <a:t>In absence of regulations, costs</a:t>
            </a:r>
            <a:r>
              <a:rPr lang="en-US">
                <a:ea typeface="+mn-lt"/>
                <a:cs typeface="+mn-lt"/>
              </a:rPr>
              <a:t> pertaining to credit/counterparty, market and liquidity risk were negligible </a:t>
            </a:r>
            <a:r>
              <a:rPr lang="en-US"/>
              <a:t>as the net open positions on the FX swap is zero</a:t>
            </a:r>
          </a:p>
          <a:p>
            <a:pPr lvl="1">
              <a:buFont typeface="Wingdings" charset="2"/>
              <a:buChar char="§"/>
            </a:pPr>
            <a:r>
              <a:rPr lang="en-US"/>
              <a:t>The parity violations are negligible and requires significant leverage for a profitable trading opportunity</a:t>
            </a:r>
          </a:p>
          <a:p>
            <a:pPr lvl="1">
              <a:buFont typeface="Wingdings" charset="2"/>
              <a:buChar char="§"/>
            </a:pPr>
            <a:r>
              <a:rPr lang="en-US"/>
              <a:t>Increased cost for arbitrage trades coming from post-crisis leverage and capital requirements for off-balance sheet FX swaps leads to sustained parity violations</a:t>
            </a:r>
          </a:p>
          <a:p>
            <a:endParaRPr lang="en-US"/>
          </a:p>
        </p:txBody>
      </p:sp>
    </p:spTree>
    <p:extLst>
      <p:ext uri="{BB962C8B-B14F-4D97-AF65-F5344CB8AC3E}">
        <p14:creationId xmlns:p14="http://schemas.microsoft.com/office/powerpoint/2010/main" val="2273284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0219D-AC8C-4C8C-B68D-621AD74E7F8F}"/>
              </a:ext>
            </a:extLst>
          </p:cNvPr>
          <p:cNvSpPr>
            <a:spLocks noGrp="1"/>
          </p:cNvSpPr>
          <p:nvPr>
            <p:ph type="title"/>
          </p:nvPr>
        </p:nvSpPr>
        <p:spPr>
          <a:xfrm>
            <a:off x="843871" y="1299972"/>
            <a:ext cx="3680996" cy="2429256"/>
          </a:xfrm>
        </p:spPr>
        <p:txBody>
          <a:bodyPr/>
          <a:lstStyle/>
          <a:p>
            <a:r>
              <a:rPr lang="en-US"/>
              <a:t>Curious case for AUD!</a:t>
            </a:r>
          </a:p>
        </p:txBody>
      </p:sp>
      <p:sp>
        <p:nvSpPr>
          <p:cNvPr id="3" name="Content Placeholder 2">
            <a:extLst>
              <a:ext uri="{FF2B5EF4-FFF2-40B4-BE49-F238E27FC236}">
                <a16:creationId xmlns:a16="http://schemas.microsoft.com/office/drawing/2014/main" id="{D80063C5-C2A6-4DC6-9696-DF88F72814B5}"/>
              </a:ext>
            </a:extLst>
          </p:cNvPr>
          <p:cNvSpPr>
            <a:spLocks noGrp="1"/>
          </p:cNvSpPr>
          <p:nvPr>
            <p:ph idx="1"/>
          </p:nvPr>
        </p:nvSpPr>
        <p:spPr>
          <a:xfrm>
            <a:off x="5427578" y="228600"/>
            <a:ext cx="5190066" cy="4572000"/>
          </a:xfrm>
        </p:spPr>
        <p:txBody>
          <a:bodyPr>
            <a:normAutofit/>
          </a:bodyPr>
          <a:lstStyle/>
          <a:p>
            <a:r>
              <a:rPr lang="en-US"/>
              <a:t>Major driver for net dollar demand and, thus, basis has been the demand from banks generated from net on-balance sheet USD assets</a:t>
            </a:r>
          </a:p>
          <a:p>
            <a:r>
              <a:rPr lang="en-US">
                <a:ea typeface="+mn-lt"/>
                <a:cs typeface="+mn-lt"/>
              </a:rPr>
              <a:t>Australian banks on balance supply US dollars in the cross-currency swap market. That contrasts with banking systems that are funding net US dollar assets and so, on balance, demand US dollars in the swap market. </a:t>
            </a:r>
            <a:endParaRPr lang="en-US"/>
          </a:p>
          <a:p>
            <a:endParaRPr lang="en-US"/>
          </a:p>
        </p:txBody>
      </p:sp>
      <p:pic>
        <p:nvPicPr>
          <p:cNvPr id="5" name="Picture 5" descr="Chart, bar chart&#10;&#10;Description automatically generated">
            <a:extLst>
              <a:ext uri="{FF2B5EF4-FFF2-40B4-BE49-F238E27FC236}">
                <a16:creationId xmlns:a16="http://schemas.microsoft.com/office/drawing/2014/main" id="{5BDEE82F-598B-4C66-BDF1-3C1E5C8CE297}"/>
              </a:ext>
            </a:extLst>
          </p:cNvPr>
          <p:cNvPicPr>
            <a:picLocks noChangeAspect="1"/>
          </p:cNvPicPr>
          <p:nvPr/>
        </p:nvPicPr>
        <p:blipFill>
          <a:blip r:embed="rId2"/>
          <a:stretch>
            <a:fillRect/>
          </a:stretch>
        </p:blipFill>
        <p:spPr>
          <a:xfrm>
            <a:off x="5529072" y="3773658"/>
            <a:ext cx="5249007" cy="3041671"/>
          </a:xfrm>
          <a:prstGeom prst="rect">
            <a:avLst/>
          </a:prstGeom>
        </p:spPr>
      </p:pic>
    </p:spTree>
    <p:extLst>
      <p:ext uri="{BB962C8B-B14F-4D97-AF65-F5344CB8AC3E}">
        <p14:creationId xmlns:p14="http://schemas.microsoft.com/office/powerpoint/2010/main" val="3666740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B2B84-1930-4667-8E9C-3BBA7C4C5D17}"/>
              </a:ext>
            </a:extLst>
          </p:cNvPr>
          <p:cNvSpPr>
            <a:spLocks noGrp="1"/>
          </p:cNvSpPr>
          <p:nvPr>
            <p:ph type="title"/>
          </p:nvPr>
        </p:nvSpPr>
        <p:spPr>
          <a:xfrm>
            <a:off x="950270" y="2360207"/>
            <a:ext cx="3975782" cy="1600200"/>
          </a:xfrm>
        </p:spPr>
        <p:txBody>
          <a:bodyPr/>
          <a:lstStyle/>
          <a:p>
            <a:r>
              <a:rPr lang="en-US">
                <a:ea typeface="+mj-lt"/>
                <a:cs typeface="+mj-lt"/>
              </a:rPr>
              <a:t>Curious case for AUD!</a:t>
            </a:r>
          </a:p>
          <a:p>
            <a:endParaRPr lang="en-US"/>
          </a:p>
        </p:txBody>
      </p:sp>
      <p:pic>
        <p:nvPicPr>
          <p:cNvPr id="5" name="Picture 5" descr="Chart, scatter chart&#10;&#10;Description automatically generated">
            <a:extLst>
              <a:ext uri="{FF2B5EF4-FFF2-40B4-BE49-F238E27FC236}">
                <a16:creationId xmlns:a16="http://schemas.microsoft.com/office/drawing/2014/main" id="{6E34EBDF-07BE-4540-A2E6-F937F456F170}"/>
              </a:ext>
            </a:extLst>
          </p:cNvPr>
          <p:cNvPicPr>
            <a:picLocks noGrp="1" noChangeAspect="1"/>
          </p:cNvPicPr>
          <p:nvPr>
            <p:ph idx="1"/>
          </p:nvPr>
        </p:nvPicPr>
        <p:blipFill>
          <a:blip r:embed="rId2"/>
          <a:stretch>
            <a:fillRect/>
          </a:stretch>
        </p:blipFill>
        <p:spPr>
          <a:xfrm>
            <a:off x="4970730" y="1248277"/>
            <a:ext cx="6735518" cy="5032415"/>
          </a:xfrm>
        </p:spPr>
      </p:pic>
    </p:spTree>
    <p:extLst>
      <p:ext uri="{BB962C8B-B14F-4D97-AF65-F5344CB8AC3E}">
        <p14:creationId xmlns:p14="http://schemas.microsoft.com/office/powerpoint/2010/main" val="3620667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A506-668A-4429-946B-69AD3C02A3CD}"/>
              </a:ext>
            </a:extLst>
          </p:cNvPr>
          <p:cNvSpPr>
            <a:spLocks noGrp="1"/>
          </p:cNvSpPr>
          <p:nvPr>
            <p:ph type="title"/>
          </p:nvPr>
        </p:nvSpPr>
        <p:spPr/>
        <p:txBody>
          <a:bodyPr/>
          <a:lstStyle/>
          <a:p>
            <a:r>
              <a:rPr lang="en-US">
                <a:ea typeface="+mj-lt"/>
                <a:cs typeface="+mj-lt"/>
              </a:rPr>
              <a:t>CIP-Based Arbitrage Opportunities</a:t>
            </a:r>
            <a:endParaRPr lang="es-ES"/>
          </a:p>
        </p:txBody>
      </p:sp>
      <p:sp>
        <p:nvSpPr>
          <p:cNvPr id="4" name="Content Placeholder 3">
            <a:extLst>
              <a:ext uri="{FF2B5EF4-FFF2-40B4-BE49-F238E27FC236}">
                <a16:creationId xmlns:a16="http://schemas.microsoft.com/office/drawing/2014/main" id="{D44F607C-F7A3-4716-A16A-E8DBAEDD2D6F}"/>
              </a:ext>
            </a:extLst>
          </p:cNvPr>
          <p:cNvSpPr>
            <a:spLocks noGrp="1"/>
          </p:cNvSpPr>
          <p:nvPr>
            <p:ph sz="half" idx="2"/>
          </p:nvPr>
        </p:nvSpPr>
        <p:spPr>
          <a:xfrm>
            <a:off x="941555" y="2523290"/>
            <a:ext cx="10306211" cy="3523247"/>
          </a:xfrm>
        </p:spPr>
        <p:txBody>
          <a:bodyPr vert="horz" lIns="91440" tIns="45720" rIns="91440" bIns="45720" rtlCol="0" anchor="t">
            <a:normAutofit/>
          </a:bodyPr>
          <a:lstStyle/>
          <a:p>
            <a:r>
              <a:rPr lang="en-US">
                <a:ea typeface="+mn-lt"/>
                <a:cs typeface="+mn-lt"/>
              </a:rPr>
              <a:t>We analyze an investment strategy based on general collateral (GC) repo rates:</a:t>
            </a:r>
            <a:endParaRPr lang="es-ES">
              <a:ea typeface="+mn-lt"/>
              <a:cs typeface="+mn-lt"/>
            </a:endParaRPr>
          </a:p>
          <a:p>
            <a:pPr lvl="1"/>
            <a:r>
              <a:rPr lang="en-US">
                <a:ea typeface="+mn-lt"/>
                <a:cs typeface="+mn-lt"/>
              </a:rPr>
              <a:t>At short maturities, one way to eliminate credit risk associated with Libor-based CIP is to use secured borrowing and lending rates from the repo markets.</a:t>
            </a:r>
            <a:endParaRPr lang="en-US"/>
          </a:p>
          <a:p>
            <a:pPr marL="457200" lvl="1" indent="0">
              <a:buNone/>
            </a:pPr>
            <a:endParaRPr lang="en-US"/>
          </a:p>
          <a:p>
            <a:pPr lvl="1"/>
            <a:r>
              <a:rPr lang="en-US">
                <a:ea typeface="+mn-lt"/>
                <a:cs typeface="+mn-lt"/>
              </a:rPr>
              <a:t>Given the US dollar GC repo rate, and the foreign currency GC repo rate, the repo basis is defined as:</a:t>
            </a:r>
          </a:p>
          <a:p>
            <a:pPr marL="457200" lvl="1" indent="0">
              <a:buNone/>
            </a:pPr>
            <a:endParaRPr lang="en-US">
              <a:ea typeface="+mn-lt"/>
              <a:cs typeface="+mn-lt"/>
            </a:endParaRPr>
          </a:p>
          <a:p>
            <a:pPr marL="457200" lvl="1" indent="0">
              <a:buNone/>
            </a:pPr>
            <a:endParaRPr lang="en-US">
              <a:ea typeface="+mn-lt"/>
              <a:cs typeface="+mn-lt"/>
            </a:endParaRPr>
          </a:p>
          <a:p>
            <a:pPr lvl="1"/>
            <a:r>
              <a:rPr lang="en-US">
                <a:ea typeface="+mn-lt"/>
                <a:cs typeface="+mn-lt"/>
              </a:rPr>
              <a:t>The results of this strategy are taken from the paper 'Deviations from Covered Interest Rate Parity (Wenxin Du, Alexander Tepper, Adrien Verdelhan)'.</a:t>
            </a:r>
          </a:p>
        </p:txBody>
      </p:sp>
      <p:pic>
        <p:nvPicPr>
          <p:cNvPr id="8" name="Imagen 8" descr="Texto&#10;&#10;Descripción generada automáticamente">
            <a:extLst>
              <a:ext uri="{FF2B5EF4-FFF2-40B4-BE49-F238E27FC236}">
                <a16:creationId xmlns:a16="http://schemas.microsoft.com/office/drawing/2014/main" id="{64EE24E2-8682-4E45-AC67-AD446BCFDB7C}"/>
              </a:ext>
            </a:extLst>
          </p:cNvPr>
          <p:cNvPicPr>
            <a:picLocks noChangeAspect="1"/>
          </p:cNvPicPr>
          <p:nvPr/>
        </p:nvPicPr>
        <p:blipFill>
          <a:blip r:embed="rId2"/>
          <a:stretch>
            <a:fillRect/>
          </a:stretch>
        </p:blipFill>
        <p:spPr>
          <a:xfrm>
            <a:off x="4346347" y="4390572"/>
            <a:ext cx="3499303" cy="602342"/>
          </a:xfrm>
          <a:prstGeom prst="rect">
            <a:avLst/>
          </a:prstGeom>
        </p:spPr>
      </p:pic>
    </p:spTree>
    <p:extLst>
      <p:ext uri="{BB962C8B-B14F-4D97-AF65-F5344CB8AC3E}">
        <p14:creationId xmlns:p14="http://schemas.microsoft.com/office/powerpoint/2010/main" val="1388935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A506-668A-4429-946B-69AD3C02A3CD}"/>
              </a:ext>
            </a:extLst>
          </p:cNvPr>
          <p:cNvSpPr>
            <a:spLocks noGrp="1"/>
          </p:cNvSpPr>
          <p:nvPr>
            <p:ph type="title"/>
          </p:nvPr>
        </p:nvSpPr>
        <p:spPr>
          <a:xfrm>
            <a:off x="1814377" y="1010303"/>
            <a:ext cx="8761413" cy="706964"/>
          </a:xfrm>
        </p:spPr>
        <p:txBody>
          <a:bodyPr/>
          <a:lstStyle/>
          <a:p>
            <a:r>
              <a:rPr lang="en-US">
                <a:ea typeface="+mj-lt"/>
                <a:cs typeface="+mj-lt"/>
              </a:rPr>
              <a:t>Negative and Positive basis arbitrage</a:t>
            </a:r>
            <a:endParaRPr lang="es-ES"/>
          </a:p>
        </p:txBody>
      </p:sp>
      <p:sp>
        <p:nvSpPr>
          <p:cNvPr id="4" name="Content Placeholder 3">
            <a:extLst>
              <a:ext uri="{FF2B5EF4-FFF2-40B4-BE49-F238E27FC236}">
                <a16:creationId xmlns:a16="http://schemas.microsoft.com/office/drawing/2014/main" id="{D44F607C-F7A3-4716-A16A-E8DBAEDD2D6F}"/>
              </a:ext>
            </a:extLst>
          </p:cNvPr>
          <p:cNvSpPr>
            <a:spLocks noGrp="1"/>
          </p:cNvSpPr>
          <p:nvPr>
            <p:ph sz="half" idx="2"/>
          </p:nvPr>
        </p:nvSpPr>
        <p:spPr>
          <a:xfrm>
            <a:off x="941555" y="2523290"/>
            <a:ext cx="10306211" cy="3523247"/>
          </a:xfrm>
        </p:spPr>
        <p:txBody>
          <a:bodyPr vert="horz" lIns="91440" tIns="45720" rIns="91440" bIns="45720" rtlCol="0" anchor="t">
            <a:normAutofit fontScale="92500" lnSpcReduction="10000"/>
          </a:bodyPr>
          <a:lstStyle/>
          <a:p>
            <a:pPr marL="0" indent="0">
              <a:buNone/>
            </a:pPr>
            <a:endParaRPr lang="en-US">
              <a:ea typeface="+mn-lt"/>
              <a:cs typeface="+mn-lt"/>
            </a:endParaRPr>
          </a:p>
          <a:p>
            <a:r>
              <a:rPr lang="en-US">
                <a:ea typeface="+mn-lt"/>
                <a:cs typeface="+mn-lt"/>
              </a:rPr>
              <a:t>Negative and positive basis:</a:t>
            </a:r>
            <a:endParaRPr lang="en-US"/>
          </a:p>
          <a:p>
            <a:pPr lvl="1"/>
            <a:r>
              <a:rPr lang="en-US">
                <a:ea typeface="+mn-lt"/>
                <a:cs typeface="+mn-lt"/>
              </a:rPr>
              <a:t>A negative basis entices the arbitrageur to borrow at the US dollar GC repo rate and invest in the foreign currency repo rate, while paying a forward premium to hedge the foreign currency exposure:</a:t>
            </a:r>
            <a:endParaRPr lang="en-US"/>
          </a:p>
          <a:p>
            <a:pPr lvl="1"/>
            <a:r>
              <a:rPr lang="en-US">
                <a:ea typeface="+mn-lt"/>
                <a:cs typeface="+mn-lt"/>
              </a:rPr>
              <a:t>The arbitrage profits under the negative and positive arbitrage strategies are:</a:t>
            </a:r>
            <a:endParaRPr lang="en-US"/>
          </a:p>
          <a:p>
            <a:pPr lvl="1"/>
            <a:endParaRPr lang="en-US">
              <a:ea typeface="+mn-lt"/>
              <a:cs typeface="+mn-lt"/>
            </a:endParaRPr>
          </a:p>
          <a:p>
            <a:pPr lvl="1"/>
            <a:endParaRPr lang="en-US">
              <a:ea typeface="+mn-lt"/>
              <a:cs typeface="+mn-lt"/>
            </a:endParaRPr>
          </a:p>
          <a:p>
            <a:pPr marL="457200" lvl="1" indent="0">
              <a:buNone/>
            </a:pPr>
            <a:endParaRPr lang="en-US">
              <a:ea typeface="+mn-lt"/>
              <a:cs typeface="+mn-lt"/>
            </a:endParaRPr>
          </a:p>
          <a:p>
            <a:r>
              <a:rPr lang="en-US">
                <a:ea typeface="+mn-lt"/>
                <a:cs typeface="+mn-lt"/>
              </a:rPr>
              <a:t>Transaction costs:</a:t>
            </a:r>
            <a:endParaRPr lang="en-US"/>
          </a:p>
          <a:p>
            <a:pPr lvl="1"/>
            <a:r>
              <a:rPr lang="en-US">
                <a:ea typeface="+mn-lt"/>
                <a:cs typeface="+mn-lt"/>
              </a:rPr>
              <a:t>It is assumed that transaction costs for each step of the arbitrage strategy are equal to one half of the posted bid-ask spread.</a:t>
            </a:r>
            <a:endParaRPr lang="en-US"/>
          </a:p>
        </p:txBody>
      </p:sp>
      <p:pic>
        <p:nvPicPr>
          <p:cNvPr id="3" name="Imagen 4" descr="Texto&#10;&#10;Descripción generada automáticamente">
            <a:extLst>
              <a:ext uri="{FF2B5EF4-FFF2-40B4-BE49-F238E27FC236}">
                <a16:creationId xmlns:a16="http://schemas.microsoft.com/office/drawing/2014/main" id="{5965AA84-E49C-422D-96AD-075644233006}"/>
              </a:ext>
            </a:extLst>
          </p:cNvPr>
          <p:cNvPicPr>
            <a:picLocks noChangeAspect="1"/>
          </p:cNvPicPr>
          <p:nvPr/>
        </p:nvPicPr>
        <p:blipFill>
          <a:blip r:embed="rId2"/>
          <a:stretch>
            <a:fillRect/>
          </a:stretch>
        </p:blipFill>
        <p:spPr>
          <a:xfrm>
            <a:off x="3605212" y="4149271"/>
            <a:ext cx="4981575" cy="838200"/>
          </a:xfrm>
          <a:prstGeom prst="rect">
            <a:avLst/>
          </a:prstGeom>
        </p:spPr>
      </p:pic>
    </p:spTree>
    <p:extLst>
      <p:ext uri="{BB962C8B-B14F-4D97-AF65-F5344CB8AC3E}">
        <p14:creationId xmlns:p14="http://schemas.microsoft.com/office/powerpoint/2010/main" val="32659007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0219D-AC8C-4C8C-B68D-621AD74E7F8F}"/>
              </a:ext>
            </a:extLst>
          </p:cNvPr>
          <p:cNvSpPr>
            <a:spLocks noGrp="1"/>
          </p:cNvSpPr>
          <p:nvPr>
            <p:ph type="title"/>
          </p:nvPr>
        </p:nvSpPr>
        <p:spPr>
          <a:xfrm>
            <a:off x="1154955" y="1295400"/>
            <a:ext cx="2793158" cy="2429256"/>
          </a:xfrm>
        </p:spPr>
        <p:txBody>
          <a:bodyPr/>
          <a:lstStyle/>
          <a:p>
            <a:r>
              <a:rPr lang="en-US">
                <a:ea typeface="+mj-lt"/>
                <a:cs typeface="+mj-lt"/>
              </a:rPr>
              <a:t>One-week repo and Libor cross-currency basis</a:t>
            </a:r>
            <a:endParaRPr lang="es-ES"/>
          </a:p>
        </p:txBody>
      </p:sp>
      <p:sp>
        <p:nvSpPr>
          <p:cNvPr id="3" name="Content Placeholder 2">
            <a:extLst>
              <a:ext uri="{FF2B5EF4-FFF2-40B4-BE49-F238E27FC236}">
                <a16:creationId xmlns:a16="http://schemas.microsoft.com/office/drawing/2014/main" id="{D80063C5-C2A6-4DC6-9696-DF88F72814B5}"/>
              </a:ext>
            </a:extLst>
          </p:cNvPr>
          <p:cNvSpPr>
            <a:spLocks noGrp="1"/>
          </p:cNvSpPr>
          <p:nvPr>
            <p:ph idx="1"/>
          </p:nvPr>
        </p:nvSpPr>
        <p:spPr>
          <a:xfrm>
            <a:off x="5427578" y="228600"/>
            <a:ext cx="5190066" cy="2336800"/>
          </a:xfrm>
        </p:spPr>
        <p:txBody>
          <a:bodyPr>
            <a:normAutofit/>
          </a:bodyPr>
          <a:lstStyle/>
          <a:p>
            <a:r>
              <a:rPr lang="en-US">
                <a:ea typeface="+mn-lt"/>
                <a:cs typeface="+mn-lt"/>
              </a:rPr>
              <a:t>Arbitrage profits for the negative basis repo arbitrage after considering transaction costs on forward and spot exchange rates.</a:t>
            </a:r>
            <a:endParaRPr lang="es-ES">
              <a:ea typeface="+mn-lt"/>
              <a:cs typeface="+mn-lt"/>
            </a:endParaRPr>
          </a:p>
          <a:p>
            <a:endParaRPr lang="en-US">
              <a:ea typeface="+mn-lt"/>
              <a:cs typeface="+mn-lt"/>
            </a:endParaRPr>
          </a:p>
        </p:txBody>
      </p:sp>
      <p:pic>
        <p:nvPicPr>
          <p:cNvPr id="5" name="Imagen 5">
            <a:extLst>
              <a:ext uri="{FF2B5EF4-FFF2-40B4-BE49-F238E27FC236}">
                <a16:creationId xmlns:a16="http://schemas.microsoft.com/office/drawing/2014/main" id="{A1B9C5DC-72C9-437B-87B6-0471B05FFEF4}"/>
              </a:ext>
            </a:extLst>
          </p:cNvPr>
          <p:cNvPicPr>
            <a:picLocks noChangeAspect="1"/>
          </p:cNvPicPr>
          <p:nvPr/>
        </p:nvPicPr>
        <p:blipFill>
          <a:blip r:embed="rId2"/>
          <a:stretch>
            <a:fillRect/>
          </a:stretch>
        </p:blipFill>
        <p:spPr>
          <a:xfrm>
            <a:off x="5427890" y="2084841"/>
            <a:ext cx="6205764" cy="3283403"/>
          </a:xfrm>
          <a:prstGeom prst="rect">
            <a:avLst/>
          </a:prstGeom>
        </p:spPr>
      </p:pic>
      <p:sp>
        <p:nvSpPr>
          <p:cNvPr id="4" name="CuadroTexto 3">
            <a:extLst>
              <a:ext uri="{FF2B5EF4-FFF2-40B4-BE49-F238E27FC236}">
                <a16:creationId xmlns:a16="http://schemas.microsoft.com/office/drawing/2014/main" id="{9705F85F-5627-4D93-A03C-5673D8F7067C}"/>
              </a:ext>
            </a:extLst>
          </p:cNvPr>
          <p:cNvSpPr txBox="1"/>
          <p:nvPr/>
        </p:nvSpPr>
        <p:spPr>
          <a:xfrm>
            <a:off x="5765991" y="5505879"/>
            <a:ext cx="552994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a:solidFill>
                  <a:srgbClr val="404040"/>
                </a:solidFill>
              </a:rPr>
              <a:t>Source: </a:t>
            </a:r>
            <a:r>
              <a:rPr lang="en-US" sz="1200">
                <a:ea typeface="+mn-lt"/>
                <a:cs typeface="+mn-lt"/>
              </a:rPr>
              <a:t>Deviations from Covered Interest Rate Parity (Wenxin Du, Alexander Tepper, Adrien </a:t>
            </a:r>
            <a:r>
              <a:rPr lang="en-US" sz="1200" err="1">
                <a:ea typeface="+mn-lt"/>
                <a:cs typeface="+mn-lt"/>
              </a:rPr>
              <a:t>Verdelhan</a:t>
            </a:r>
            <a:r>
              <a:rPr lang="en-US" sz="1200">
                <a:ea typeface="+mn-lt"/>
                <a:cs typeface="+mn-lt"/>
              </a:rPr>
              <a:t>)</a:t>
            </a:r>
            <a:endParaRPr lang="es-ES"/>
          </a:p>
        </p:txBody>
      </p:sp>
    </p:spTree>
    <p:extLst>
      <p:ext uri="{BB962C8B-B14F-4D97-AF65-F5344CB8AC3E}">
        <p14:creationId xmlns:p14="http://schemas.microsoft.com/office/powerpoint/2010/main" val="376177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A506-668A-4429-946B-69AD3C02A3CD}"/>
              </a:ext>
            </a:extLst>
          </p:cNvPr>
          <p:cNvSpPr>
            <a:spLocks noGrp="1"/>
          </p:cNvSpPr>
          <p:nvPr>
            <p:ph type="title"/>
          </p:nvPr>
        </p:nvSpPr>
        <p:spPr>
          <a:xfrm>
            <a:off x="2400531" y="1010302"/>
            <a:ext cx="8761413" cy="706964"/>
          </a:xfrm>
        </p:spPr>
        <p:txBody>
          <a:bodyPr/>
          <a:lstStyle/>
          <a:p>
            <a:r>
              <a:rPr lang="en-US">
                <a:ea typeface="+mj-lt"/>
                <a:cs typeface="+mj-lt"/>
              </a:rPr>
              <a:t>Banks’ Balance Sheet Costs</a:t>
            </a:r>
            <a:endParaRPr lang="es-ES"/>
          </a:p>
        </p:txBody>
      </p:sp>
      <p:sp>
        <p:nvSpPr>
          <p:cNvPr id="4" name="Content Placeholder 3">
            <a:extLst>
              <a:ext uri="{FF2B5EF4-FFF2-40B4-BE49-F238E27FC236}">
                <a16:creationId xmlns:a16="http://schemas.microsoft.com/office/drawing/2014/main" id="{D44F607C-F7A3-4716-A16A-E8DBAEDD2D6F}"/>
              </a:ext>
            </a:extLst>
          </p:cNvPr>
          <p:cNvSpPr>
            <a:spLocks noGrp="1"/>
          </p:cNvSpPr>
          <p:nvPr>
            <p:ph sz="half" idx="2"/>
          </p:nvPr>
        </p:nvSpPr>
        <p:spPr>
          <a:xfrm>
            <a:off x="941555" y="2523290"/>
            <a:ext cx="10306211" cy="3523247"/>
          </a:xfrm>
        </p:spPr>
        <p:txBody>
          <a:bodyPr vert="horz" lIns="91440" tIns="45720" rIns="91440" bIns="45720" rtlCol="0" anchor="t">
            <a:normAutofit/>
          </a:bodyPr>
          <a:lstStyle/>
          <a:p>
            <a:r>
              <a:rPr lang="en-US" b="1">
                <a:ea typeface="+mn-lt"/>
                <a:cs typeface="+mn-lt"/>
              </a:rPr>
              <a:t>Non-risk weighted Capital Requirement - The Leverage Ratio:</a:t>
            </a:r>
            <a:endParaRPr lang="en-US"/>
          </a:p>
          <a:p>
            <a:pPr lvl="1"/>
            <a:r>
              <a:rPr lang="en-US" sz="1800">
                <a:ea typeface="+mn-lt"/>
                <a:cs typeface="+mn-lt"/>
              </a:rPr>
              <a:t>Requirement for b</a:t>
            </a:r>
            <a:r>
              <a:rPr lang="en-US" sz="1800"/>
              <a:t>anks to hold a minimum amount of capital against all on-balance-sheet assets and off-balance-sheet exposure, regardless of risk.</a:t>
            </a:r>
          </a:p>
          <a:p>
            <a:pPr lvl="1"/>
            <a:r>
              <a:rPr lang="en-US" sz="1800">
                <a:ea typeface="+mn-lt"/>
                <a:cs typeface="+mn-lt"/>
              </a:rPr>
              <a:t>Under Basel III, the ratio became more stringent after the crisis with the introduction of the supplementary leverage ratio.</a:t>
            </a:r>
          </a:p>
          <a:p>
            <a:pPr lvl="1"/>
            <a:r>
              <a:rPr lang="en-US" sz="1800">
                <a:ea typeface="+mn-lt"/>
                <a:cs typeface="+mn-lt"/>
              </a:rPr>
              <a:t>The arbitrage opportunities on the CIP basis may not be attractive enough for banks, given their overall objective in terms of rates of return on capital. Banks may limit or even shy away from this activity.</a:t>
            </a:r>
          </a:p>
          <a:p>
            <a:endParaRPr lang="en-US"/>
          </a:p>
        </p:txBody>
      </p:sp>
    </p:spTree>
    <p:extLst>
      <p:ext uri="{BB962C8B-B14F-4D97-AF65-F5344CB8AC3E}">
        <p14:creationId xmlns:p14="http://schemas.microsoft.com/office/powerpoint/2010/main" val="1926532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A506-668A-4429-946B-69AD3C02A3CD}"/>
              </a:ext>
            </a:extLst>
          </p:cNvPr>
          <p:cNvSpPr>
            <a:spLocks noGrp="1"/>
          </p:cNvSpPr>
          <p:nvPr>
            <p:ph type="title"/>
          </p:nvPr>
        </p:nvSpPr>
        <p:spPr/>
        <p:txBody>
          <a:bodyPr/>
          <a:lstStyle/>
          <a:p>
            <a:pPr algn="ctr"/>
            <a:r>
              <a:rPr lang="en-US">
                <a:ea typeface="+mj-lt"/>
                <a:cs typeface="+mj-lt"/>
              </a:rPr>
              <a:t>Banks’ Balance Sheet Costs</a:t>
            </a:r>
            <a:endParaRPr lang="es-ES"/>
          </a:p>
        </p:txBody>
      </p:sp>
      <p:sp>
        <p:nvSpPr>
          <p:cNvPr id="4" name="Content Placeholder 3">
            <a:extLst>
              <a:ext uri="{FF2B5EF4-FFF2-40B4-BE49-F238E27FC236}">
                <a16:creationId xmlns:a16="http://schemas.microsoft.com/office/drawing/2014/main" id="{D44F607C-F7A3-4716-A16A-E8DBAEDD2D6F}"/>
              </a:ext>
            </a:extLst>
          </p:cNvPr>
          <p:cNvSpPr>
            <a:spLocks noGrp="1"/>
          </p:cNvSpPr>
          <p:nvPr>
            <p:ph sz="half" idx="2"/>
          </p:nvPr>
        </p:nvSpPr>
        <p:spPr>
          <a:xfrm>
            <a:off x="941555" y="2523290"/>
            <a:ext cx="10306211" cy="3523247"/>
          </a:xfrm>
        </p:spPr>
        <p:txBody>
          <a:bodyPr vert="horz" lIns="91440" tIns="45720" rIns="91440" bIns="45720" rtlCol="0" anchor="t">
            <a:normAutofit lnSpcReduction="10000"/>
          </a:bodyPr>
          <a:lstStyle/>
          <a:p>
            <a:r>
              <a:rPr lang="en-US" b="1">
                <a:ea typeface="+mn-lt"/>
                <a:cs typeface="+mn-lt"/>
              </a:rPr>
              <a:t>Risk-weighted Capital requirements:</a:t>
            </a:r>
            <a:endParaRPr lang="en-US">
              <a:ea typeface="+mn-lt"/>
              <a:cs typeface="+mn-lt"/>
            </a:endParaRPr>
          </a:p>
          <a:p>
            <a:pPr lvl="1"/>
            <a:r>
              <a:rPr lang="en-US" sz="1800">
                <a:ea typeface="+mn-lt"/>
                <a:cs typeface="+mn-lt"/>
              </a:rPr>
              <a:t>Since one-week arbitrage opportunities exhibit zero </a:t>
            </a:r>
            <a:r>
              <a:rPr lang="en-US" sz="1800" err="1">
                <a:ea typeface="+mn-lt"/>
                <a:cs typeface="+mn-lt"/>
              </a:rPr>
              <a:t>VaR</a:t>
            </a:r>
            <a:r>
              <a:rPr lang="en-US" sz="1800">
                <a:ea typeface="+mn-lt"/>
                <a:cs typeface="+mn-lt"/>
              </a:rPr>
              <a:t>, constraints about RWA only matter for long-term arbitrages.</a:t>
            </a:r>
            <a:endParaRPr lang="en-US">
              <a:ea typeface="+mn-lt"/>
              <a:cs typeface="+mn-lt"/>
            </a:endParaRPr>
          </a:p>
          <a:p>
            <a:pPr lvl="1"/>
            <a:r>
              <a:rPr lang="en-US" sz="1800">
                <a:ea typeface="+mn-lt"/>
                <a:cs typeface="+mn-lt"/>
              </a:rPr>
              <a:t>While the RWA is likely to be very small for short-term CIP arbitrage, it appears to be a significant concern for long-term CIP arbitrages.</a:t>
            </a:r>
            <a:endParaRPr lang="en-US">
              <a:ea typeface="+mn-lt"/>
              <a:cs typeface="+mn-lt"/>
            </a:endParaRPr>
          </a:p>
          <a:p>
            <a:pPr lvl="1"/>
            <a:r>
              <a:rPr lang="en-US" sz="1800">
                <a:ea typeface="+mn-lt"/>
                <a:cs typeface="+mn-lt"/>
              </a:rPr>
              <a:t>Capital charges against the 5-year CIP trade increase dramatically from less than 0.4% before the crisis to more than 4% of the trade notional after Basel III went into effect. </a:t>
            </a:r>
            <a:endParaRPr lang="en-US"/>
          </a:p>
          <a:p>
            <a:pPr lvl="1"/>
            <a:r>
              <a:rPr lang="en-US" sz="1800">
                <a:ea typeface="+mn-lt"/>
                <a:cs typeface="+mn-lt"/>
              </a:rPr>
              <a:t>Banks engaging in CIP arbitrages could trade a volume equal to 250 times their equity before the crisis; now they can only trade a volume equal to 25 times their equity. </a:t>
            </a:r>
            <a:endParaRPr lang="en-US"/>
          </a:p>
        </p:txBody>
      </p:sp>
    </p:spTree>
    <p:extLst>
      <p:ext uri="{BB962C8B-B14F-4D97-AF65-F5344CB8AC3E}">
        <p14:creationId xmlns:p14="http://schemas.microsoft.com/office/powerpoint/2010/main" val="1752296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3A506-668A-4429-946B-69AD3C02A3CD}"/>
              </a:ext>
            </a:extLst>
          </p:cNvPr>
          <p:cNvSpPr>
            <a:spLocks noGrp="1"/>
          </p:cNvSpPr>
          <p:nvPr>
            <p:ph type="title"/>
          </p:nvPr>
        </p:nvSpPr>
        <p:spPr/>
        <p:txBody>
          <a:bodyPr/>
          <a:lstStyle/>
          <a:p>
            <a:r>
              <a:rPr lang="en-US">
                <a:ea typeface="+mj-lt"/>
                <a:cs typeface="+mj-lt"/>
              </a:rPr>
              <a:t>US banks’ capital charges against a five-year Libor CIP trade</a:t>
            </a:r>
            <a:endParaRPr lang="es-ES"/>
          </a:p>
        </p:txBody>
      </p:sp>
      <p:pic>
        <p:nvPicPr>
          <p:cNvPr id="3" name="Imagen 8" descr="Tabla&#10;&#10;Descripción generada automáticamente">
            <a:extLst>
              <a:ext uri="{FF2B5EF4-FFF2-40B4-BE49-F238E27FC236}">
                <a16:creationId xmlns:a16="http://schemas.microsoft.com/office/drawing/2014/main" id="{2CD8C3B2-866F-4737-A945-E6DDC215E10F}"/>
              </a:ext>
            </a:extLst>
          </p:cNvPr>
          <p:cNvPicPr>
            <a:picLocks noGrp="1" noChangeAspect="1"/>
          </p:cNvPicPr>
          <p:nvPr>
            <p:ph sz="half" idx="1"/>
          </p:nvPr>
        </p:nvPicPr>
        <p:blipFill>
          <a:blip r:embed="rId2"/>
          <a:stretch>
            <a:fillRect/>
          </a:stretch>
        </p:blipFill>
        <p:spPr>
          <a:xfrm>
            <a:off x="1841347" y="2891529"/>
            <a:ext cx="3181231" cy="2985479"/>
          </a:xfrm>
        </p:spPr>
      </p:pic>
      <p:pic>
        <p:nvPicPr>
          <p:cNvPr id="9" name="Imagen 4" descr="Imagen que contiene Gráfico&#10;&#10;Descripción generada automáticamente">
            <a:extLst>
              <a:ext uri="{FF2B5EF4-FFF2-40B4-BE49-F238E27FC236}">
                <a16:creationId xmlns:a16="http://schemas.microsoft.com/office/drawing/2014/main" id="{9215EFD7-3C96-4829-A4F5-81F7282D6DEC}"/>
              </a:ext>
            </a:extLst>
          </p:cNvPr>
          <p:cNvPicPr>
            <a:picLocks noChangeAspect="1"/>
          </p:cNvPicPr>
          <p:nvPr/>
        </p:nvPicPr>
        <p:blipFill>
          <a:blip r:embed="rId3"/>
          <a:stretch>
            <a:fillRect/>
          </a:stretch>
        </p:blipFill>
        <p:spPr>
          <a:xfrm>
            <a:off x="5893435" y="2889477"/>
            <a:ext cx="5137194" cy="2987866"/>
          </a:xfrm>
          <a:prstGeom prst="rect">
            <a:avLst/>
          </a:prstGeom>
        </p:spPr>
      </p:pic>
      <p:sp>
        <p:nvSpPr>
          <p:cNvPr id="13" name="CuadroTexto 12">
            <a:extLst>
              <a:ext uri="{FF2B5EF4-FFF2-40B4-BE49-F238E27FC236}">
                <a16:creationId xmlns:a16="http://schemas.microsoft.com/office/drawing/2014/main" id="{F0C84F67-0218-4B23-B1F6-05295C0ACF32}"/>
              </a:ext>
            </a:extLst>
          </p:cNvPr>
          <p:cNvSpPr txBox="1"/>
          <p:nvPr/>
        </p:nvSpPr>
        <p:spPr>
          <a:xfrm>
            <a:off x="1589314" y="2365828"/>
            <a:ext cx="36866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404040"/>
                </a:solidFill>
              </a:rPr>
              <a:t>US banks' capital charges against a 5-year Libor CIP trade</a:t>
            </a:r>
            <a:endParaRPr lang="es-ES" sz="1400"/>
          </a:p>
        </p:txBody>
      </p:sp>
      <p:sp>
        <p:nvSpPr>
          <p:cNvPr id="15" name="CuadroTexto 14">
            <a:extLst>
              <a:ext uri="{FF2B5EF4-FFF2-40B4-BE49-F238E27FC236}">
                <a16:creationId xmlns:a16="http://schemas.microsoft.com/office/drawing/2014/main" id="{48C0228C-EE71-4398-A674-B285BD209FDE}"/>
              </a:ext>
            </a:extLst>
          </p:cNvPr>
          <p:cNvSpPr txBox="1"/>
          <p:nvPr/>
        </p:nvSpPr>
        <p:spPr>
          <a:xfrm>
            <a:off x="6146799" y="2365827"/>
            <a:ext cx="488405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404040"/>
                </a:solidFill>
              </a:rPr>
              <a:t>Long-term Libor based deviations from CIP – 10 day MAs</a:t>
            </a:r>
            <a:endParaRPr lang="es-ES"/>
          </a:p>
        </p:txBody>
      </p:sp>
      <p:sp>
        <p:nvSpPr>
          <p:cNvPr id="8" name="CuadroTexto 7">
            <a:extLst>
              <a:ext uri="{FF2B5EF4-FFF2-40B4-BE49-F238E27FC236}">
                <a16:creationId xmlns:a16="http://schemas.microsoft.com/office/drawing/2014/main" id="{F2CA2CBC-DA33-4659-AC5D-B613B521D9ED}"/>
              </a:ext>
            </a:extLst>
          </p:cNvPr>
          <p:cNvSpPr txBox="1"/>
          <p:nvPr/>
        </p:nvSpPr>
        <p:spPr>
          <a:xfrm>
            <a:off x="1629418" y="5988669"/>
            <a:ext cx="951525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solidFill>
                  <a:srgbClr val="404040"/>
                </a:solidFill>
              </a:rPr>
              <a:t>Banks engaging in CIP arbitrages could trade a volume equal to x250 their equity before the crisis, now they can trade only a volume of x25 their equity.</a:t>
            </a:r>
          </a:p>
        </p:txBody>
      </p:sp>
    </p:spTree>
    <p:extLst>
      <p:ext uri="{BB962C8B-B14F-4D97-AF65-F5344CB8AC3E}">
        <p14:creationId xmlns:p14="http://schemas.microsoft.com/office/powerpoint/2010/main" val="18972101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A1178-8684-45F3-AF62-FC8BB74143DD}"/>
              </a:ext>
            </a:extLst>
          </p:cNvPr>
          <p:cNvSpPr>
            <a:spLocks noGrp="1"/>
          </p:cNvSpPr>
          <p:nvPr>
            <p:ph type="title"/>
          </p:nvPr>
        </p:nvSpPr>
        <p:spPr>
          <a:xfrm>
            <a:off x="1503747" y="1323681"/>
            <a:ext cx="2793158" cy="1600200"/>
          </a:xfrm>
        </p:spPr>
        <p:txBody>
          <a:bodyPr/>
          <a:lstStyle/>
          <a:p>
            <a:r>
              <a:rPr lang="en-US" b="1"/>
              <a:t>References</a:t>
            </a:r>
          </a:p>
        </p:txBody>
      </p:sp>
      <p:sp>
        <p:nvSpPr>
          <p:cNvPr id="3" name="Content Placeholder 2">
            <a:extLst>
              <a:ext uri="{FF2B5EF4-FFF2-40B4-BE49-F238E27FC236}">
                <a16:creationId xmlns:a16="http://schemas.microsoft.com/office/drawing/2014/main" id="{0AA46657-9BBF-4B2E-BF81-2F22B7806394}"/>
              </a:ext>
            </a:extLst>
          </p:cNvPr>
          <p:cNvSpPr>
            <a:spLocks noGrp="1"/>
          </p:cNvSpPr>
          <p:nvPr>
            <p:ph idx="1"/>
          </p:nvPr>
        </p:nvSpPr>
        <p:spPr>
          <a:xfrm>
            <a:off x="5037830" y="681749"/>
            <a:ext cx="6003286" cy="5498592"/>
          </a:xfrm>
        </p:spPr>
        <p:txBody>
          <a:bodyPr>
            <a:normAutofit/>
          </a:bodyPr>
          <a:lstStyle/>
          <a:p>
            <a:r>
              <a:rPr lang="en-US">
                <a:ea typeface="+mn-lt"/>
                <a:cs typeface="+mn-lt"/>
              </a:rPr>
              <a:t>Deviations from covered interest rate parity, </a:t>
            </a:r>
            <a:r>
              <a:rPr lang="en-US" err="1">
                <a:ea typeface="+mn-lt"/>
                <a:cs typeface="+mn-lt"/>
              </a:rPr>
              <a:t>Wenxin</a:t>
            </a:r>
            <a:r>
              <a:rPr lang="en-US">
                <a:ea typeface="+mn-lt"/>
                <a:cs typeface="+mn-lt"/>
              </a:rPr>
              <a:t> Du, Alexander Tepper, Adrien </a:t>
            </a:r>
            <a:r>
              <a:rPr lang="en-US" err="1">
                <a:ea typeface="+mn-lt"/>
                <a:cs typeface="+mn-lt"/>
              </a:rPr>
              <a:t>Verdelhan</a:t>
            </a:r>
            <a:r>
              <a:rPr lang="en-US">
                <a:ea typeface="+mn-lt"/>
                <a:cs typeface="+mn-lt"/>
              </a:rPr>
              <a:t> (</a:t>
            </a:r>
            <a:r>
              <a:rPr lang="en-US">
                <a:ea typeface="+mn-lt"/>
                <a:cs typeface="+mn-lt"/>
                <a:hlinkClick r:id="rId2"/>
              </a:rPr>
              <a:t>https</a:t>
            </a:r>
            <a:r>
              <a:rPr lang="en-US">
                <a:hlinkClick r:id="rId2"/>
              </a:rPr>
              <a:t>://</a:t>
            </a:r>
            <a:r>
              <a:rPr lang="en-US" err="1">
                <a:hlinkClick r:id="rId2"/>
              </a:rPr>
              <a:t>www.nber.org</a:t>
            </a:r>
            <a:r>
              <a:rPr lang="en-US">
                <a:hlinkClick r:id="rId2"/>
              </a:rPr>
              <a:t>/papers/w23170.pdf</a:t>
            </a:r>
            <a:r>
              <a:rPr lang="en-US"/>
              <a:t>)</a:t>
            </a:r>
          </a:p>
          <a:p>
            <a:r>
              <a:rPr lang="en-US"/>
              <a:t>Covered Interest Rate Parity Deviations Between Government Bonds, Wenxin Du, Joanne </a:t>
            </a:r>
            <a:r>
              <a:rPr lang="en-US" err="1"/>
              <a:t>Im</a:t>
            </a:r>
            <a:r>
              <a:rPr lang="en-US"/>
              <a:t>, and Jesse Schreger (</a:t>
            </a:r>
            <a:r>
              <a:rPr lang="en-US">
                <a:hlinkClick r:id="rId3"/>
              </a:rPr>
              <a:t>https://sites.google.com/site/wenxindu/data/govt-cip?authuser=0</a:t>
            </a:r>
            <a:r>
              <a:rPr lang="en-US"/>
              <a:t>)</a:t>
            </a:r>
          </a:p>
          <a:p>
            <a:r>
              <a:rPr lang="en-US">
                <a:ea typeface="+mn-lt"/>
                <a:cs typeface="+mn-lt"/>
              </a:rPr>
              <a:t>CGFS Papers No 65 US dollar funding: an international perspective (</a:t>
            </a:r>
            <a:r>
              <a:rPr lang="en-US">
                <a:ea typeface="+mn-lt"/>
                <a:cs typeface="+mn-lt"/>
                <a:hlinkClick r:id="rId4"/>
              </a:rPr>
              <a:t>https://www.bis.org/publ/cgfs65.pdf</a:t>
            </a:r>
            <a:r>
              <a:rPr lang="en-US">
                <a:ea typeface="+mn-lt"/>
                <a:cs typeface="+mn-lt"/>
              </a:rPr>
              <a:t>)</a:t>
            </a:r>
            <a:endParaRPr lang="en-US"/>
          </a:p>
          <a:p>
            <a:r>
              <a:rPr lang="en-US">
                <a:ea typeface="+mn-lt"/>
                <a:cs typeface="+mn-lt"/>
              </a:rPr>
              <a:t>BIS international banking statistics and debt securities statistics</a:t>
            </a:r>
            <a:r>
              <a:rPr lang="en-US" i="1">
                <a:ea typeface="+mn-lt"/>
                <a:cs typeface="+mn-lt"/>
              </a:rPr>
              <a:t> (</a:t>
            </a:r>
            <a:r>
              <a:rPr lang="en-US" i="1">
                <a:ea typeface="+mn-lt"/>
                <a:cs typeface="+mn-lt"/>
                <a:hlinkClick r:id="rId5"/>
              </a:rPr>
              <a:t>https://www.bis.org/publ/qtrpdf/r_qt1609e.pdf</a:t>
            </a:r>
            <a:r>
              <a:rPr lang="en-US">
                <a:ea typeface="+mn-lt"/>
                <a:cs typeface="+mn-lt"/>
              </a:rPr>
              <a:t>)</a:t>
            </a:r>
            <a:endParaRPr lang="en-US"/>
          </a:p>
          <a:p>
            <a:endParaRPr lang="en-US"/>
          </a:p>
        </p:txBody>
      </p:sp>
    </p:spTree>
    <p:extLst>
      <p:ext uri="{BB962C8B-B14F-4D97-AF65-F5344CB8AC3E}">
        <p14:creationId xmlns:p14="http://schemas.microsoft.com/office/powerpoint/2010/main" val="1931728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D70F7-14C7-485F-B57F-B7ECD845F280}"/>
              </a:ext>
            </a:extLst>
          </p:cNvPr>
          <p:cNvSpPr>
            <a:spLocks noGrp="1"/>
          </p:cNvSpPr>
          <p:nvPr>
            <p:ph type="title"/>
          </p:nvPr>
        </p:nvSpPr>
        <p:spPr>
          <a:xfrm>
            <a:off x="1117247" y="1828800"/>
            <a:ext cx="2793158" cy="1600200"/>
          </a:xfrm>
        </p:spPr>
        <p:txBody>
          <a:bodyPr/>
          <a:lstStyle/>
          <a:p>
            <a:r>
              <a:rPr lang="en-US"/>
              <a:t>CIP deviations measurement</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2D528C9-D73B-4466-BA17-7090FB2B5B99}"/>
                  </a:ext>
                </a:extLst>
              </p:cNvPr>
              <p:cNvSpPr>
                <a:spLocks noGrp="1"/>
              </p:cNvSpPr>
              <p:nvPr>
                <p:ph idx="1"/>
              </p:nvPr>
            </p:nvSpPr>
            <p:spPr>
              <a:xfrm>
                <a:off x="5549498" y="914400"/>
                <a:ext cx="5190066" cy="5392132"/>
              </a:xfrm>
            </p:spPr>
            <p:txBody>
              <a:bodyPr>
                <a:normAutofit lnSpcReduction="10000"/>
              </a:bodyPr>
              <a:lstStyle/>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sub>
                          <m:sup>
                            <m:r>
                              <a:rPr lang="en-US" b="0" i="1" smtClean="0">
                                <a:latin typeface="Cambria Math" panose="02040503050406030204" pitchFamily="18" charset="0"/>
                              </a:rPr>
                              <m:t>$</m:t>
                            </m:r>
                          </m:sup>
                        </m:sSubSup>
                        <m:r>
                          <a:rPr lang="en-US" b="0" i="1" smtClean="0">
                            <a:latin typeface="Cambria Math" panose="02040503050406030204" pitchFamily="18" charset="0"/>
                          </a:rPr>
                          <m:t>)</m:t>
                        </m:r>
                      </m:e>
                      <m:sup>
                        <m:r>
                          <a:rPr lang="en-US" b="0" i="1" smtClean="0">
                            <a:latin typeface="Cambria Math" panose="02040503050406030204" pitchFamily="18" charset="0"/>
                          </a:rPr>
                          <m:t>𝑛</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sub>
                          <m:sup>
                            <m:r>
                              <a:rPr lang="en-US" b="0" i="1" smtClean="0">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rPr>
                          <m:t>)</m:t>
                        </m:r>
                      </m:e>
                      <m:sup>
                        <m:r>
                          <a:rPr lang="en-US" b="0" i="1" smtClean="0">
                            <a:latin typeface="Cambria Math" panose="02040503050406030204" pitchFamily="18" charset="0"/>
                          </a:rPr>
                          <m:t>𝑛</m:t>
                        </m:r>
                      </m:sup>
                    </m:sSup>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sub>
                        </m:sSub>
                      </m:den>
                    </m:f>
                  </m:oMath>
                </a14:m>
                <a:endParaRPr lang="en-US"/>
              </a:p>
              <a:p>
                <a:pPr marL="0" indent="0">
                  <a:buNone/>
                </a:pPr>
                <a:r>
                  <a:rPr lang="en-US"/>
                  <a:t>If y represents the risk-less rate in both the currency markets (dollar and euro in our example), S and F are spot and forward exchange rates, above equation follows by no arbitrage arguments. </a:t>
                </a:r>
              </a:p>
              <a:p>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(1+</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sub>
                          <m:sup>
                            <m:r>
                              <a:rPr lang="en-US" i="1">
                                <a:latin typeface="Cambria Math" panose="02040503050406030204" pitchFamily="18" charset="0"/>
                              </a:rPr>
                              <m:t>$</m:t>
                            </m:r>
                          </m:sup>
                        </m:sSubSup>
                        <m:r>
                          <a:rPr lang="en-US" i="1">
                            <a:latin typeface="Cambria Math" panose="02040503050406030204" pitchFamily="18" charset="0"/>
                          </a:rPr>
                          <m:t>)</m:t>
                        </m:r>
                      </m:e>
                      <m:sup>
                        <m:r>
                          <a:rPr lang="en-US" i="1">
                            <a:latin typeface="Cambria Math" panose="02040503050406030204" pitchFamily="18" charset="0"/>
                          </a:rPr>
                          <m:t>𝑛</m:t>
                        </m:r>
                      </m:sup>
                    </m:sSup>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(1+</m:t>
                        </m:r>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sub>
                          <m:sup>
                            <m:r>
                              <a:rPr lang="en-US" i="1">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rPr>
                          <m:t>)</m:t>
                        </m:r>
                      </m:e>
                      <m:sup>
                        <m:r>
                          <a:rPr lang="en-US" i="1">
                            <a:latin typeface="Cambria Math" panose="02040503050406030204" pitchFamily="18" charset="0"/>
                          </a:rPr>
                          <m:t>𝑛</m:t>
                        </m:r>
                      </m:sup>
                    </m:sSup>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𝑡</m:t>
                            </m:r>
                          </m:sub>
                        </m:sSub>
                      </m:num>
                      <m:den>
                        <m:sSub>
                          <m:sSubPr>
                            <m:ctrlPr>
                              <a:rPr lang="en-US" i="1">
                                <a:latin typeface="Cambria Math" panose="02040503050406030204" pitchFamily="18" charset="0"/>
                              </a:rPr>
                            </m:ctrlPr>
                          </m:sSubPr>
                          <m:e>
                            <m:r>
                              <a:rPr lang="en-US" i="1">
                                <a:latin typeface="Cambria Math" panose="02040503050406030204" pitchFamily="18" charset="0"/>
                              </a:rPr>
                              <m:t>𝐹</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sub>
                        </m:sSub>
                      </m:den>
                    </m:f>
                  </m:oMath>
                </a14:m>
                <a:endParaRPr lang="en-US"/>
              </a:p>
              <a:p>
                <a:pPr marL="0" indent="0">
                  <a:buNone/>
                </a:pPr>
                <a:r>
                  <a:rPr lang="en-US"/>
                  <a:t>Let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sub>
                    </m:sSub>
                  </m:oMath>
                </a14:m>
                <a:r>
                  <a:rPr lang="en-US"/>
                  <a:t> represents the deviation from the CIP relation. </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𝑦</m:t>
                        </m:r>
                      </m:e>
                      <m:sub>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r>
                          <a:rPr lang="en-US" b="0" i="1" smtClean="0">
                            <a:latin typeface="Cambria Math" panose="02040503050406030204" pitchFamily="18" charset="0"/>
                          </a:rPr>
                          <m:t> </m:t>
                        </m:r>
                      </m:sub>
                      <m:sup>
                        <m:r>
                          <a:rPr lang="en-US" b="0" i="1" smtClean="0">
                            <a:latin typeface="Cambria Math" panose="02040503050406030204" pitchFamily="18" charset="0"/>
                          </a:rPr>
                          <m:t>$</m:t>
                        </m:r>
                      </m:sup>
                    </m:sSubSup>
                    <m:r>
                      <a:rPr lang="en-US" b="0" i="1" smtClean="0">
                        <a:latin typeface="Cambria Math" panose="02040503050406030204" pitchFamily="18" charset="0"/>
                      </a:rPr>
                      <m:t> −</m:t>
                    </m:r>
                    <m:sSubSup>
                      <m:sSubSupPr>
                        <m:ctrlPr>
                          <a:rPr lang="en-US" i="1">
                            <a:latin typeface="Cambria Math" panose="02040503050406030204" pitchFamily="18" charset="0"/>
                          </a:rPr>
                        </m:ctrlPr>
                      </m:sSubSupPr>
                      <m:e>
                        <m:r>
                          <a:rPr lang="en-US" b="0" i="1" smtClean="0">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 </m:t>
                        </m:r>
                      </m:sub>
                      <m:sup>
                        <m:r>
                          <a:rPr lang="en-US" i="1" smtClean="0">
                            <a:latin typeface="Cambria Math" panose="02040503050406030204" pitchFamily="18" charset="0"/>
                            <a:ea typeface="Cambria Math" panose="02040503050406030204" pitchFamily="18" charset="0"/>
                          </a:rPr>
                          <m:t>∈</m:t>
                        </m:r>
                      </m:sup>
                    </m:sSub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𝜌</m:t>
                        </m:r>
                      </m:e>
                      <m:sub>
                        <m:r>
                          <a:rPr lang="en-US" b="0" i="1" smtClean="0">
                            <a:latin typeface="Cambria Math" panose="02040503050406030204" pitchFamily="18" charset="0"/>
                          </a:rPr>
                          <m:t>𝑡</m:t>
                        </m:r>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sub>
                    </m:sSub>
                    <m:r>
                      <a:rPr lang="en-US" b="0" i="1" smtClean="0">
                        <a:latin typeface="Cambria Math" panose="02040503050406030204" pitchFamily="18" charset="0"/>
                      </a:rPr>
                      <m:t>)</m:t>
                    </m:r>
                  </m:oMath>
                </a14:m>
                <a:endParaRPr lang="en-US"/>
              </a:p>
              <a:p>
                <a:pPr marL="0" indent="0">
                  <a:buNone/>
                </a:pPr>
                <a:r>
                  <a:rPr lang="en-US"/>
                  <a:t>Where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sub>
                    </m:sSub>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r>
                      <a:rPr lang="en-US" b="0" i="1" smtClean="0">
                        <a:latin typeface="Cambria Math" panose="02040503050406030204" pitchFamily="18" charset="0"/>
                      </a:rPr>
                      <m:t> </m:t>
                    </m:r>
                    <m:r>
                      <m:rPr>
                        <m:sty m:val="p"/>
                      </m:rPr>
                      <a:rPr lang="en-US" b="0" i="0" smtClean="0">
                        <a:latin typeface="Cambria Math" panose="02040503050406030204" pitchFamily="18" charset="0"/>
                      </a:rPr>
                      <m:t>ln</m:t>
                    </m:r>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r>
                                  <a:rPr lang="en-US" b="0" i="1" smtClean="0">
                                    <a:latin typeface="Cambria Math" panose="02040503050406030204" pitchFamily="18" charset="0"/>
                                  </a:rPr>
                                  <m:t>𝑛</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𝑡</m:t>
                                </m:r>
                              </m:sub>
                            </m:sSub>
                          </m:den>
                        </m:f>
                      </m:e>
                    </m:d>
                  </m:oMath>
                </a14:m>
                <a:endParaRPr lang="en-US"/>
              </a:p>
              <a:p>
                <a:pPr marL="0" indent="0">
                  <a:buNone/>
                </a:pPr>
                <a:endParaRPr lang="en-US"/>
              </a:p>
              <a:p>
                <a:pPr marL="0" indent="0">
                  <a:buNone/>
                </a:pP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 </m:t>
                        </m:r>
                      </m:sub>
                      <m:sup>
                        <m:r>
                          <a:rPr lang="en-US" i="1">
                            <a:latin typeface="Cambria Math" panose="02040503050406030204" pitchFamily="18" charset="0"/>
                          </a:rPr>
                          <m:t>$</m:t>
                        </m:r>
                      </m:sup>
                    </m:sSubSup>
                  </m:oMath>
                </a14:m>
                <a:r>
                  <a:rPr lang="en-US"/>
                  <a:t> = Cash market $ rate</a:t>
                </a:r>
              </a:p>
              <a:p>
                <a:pPr marL="0" indent="0">
                  <a:buNone/>
                </a:pP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 </m:t>
                        </m:r>
                      </m:sub>
                      <m:sup>
                        <m:r>
                          <a:rPr lang="en-US" i="1">
                            <a:latin typeface="Cambria Math" panose="02040503050406030204" pitchFamily="18" charset="0"/>
                            <a:ea typeface="Cambria Math" panose="02040503050406030204" pitchFamily="18" charset="0"/>
                          </a:rPr>
                          <m:t>∈</m:t>
                        </m:r>
                      </m:sup>
                    </m:sSubSup>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𝜌</m:t>
                        </m:r>
                      </m:e>
                      <m:sub>
                        <m:r>
                          <a:rPr lang="en-US" i="1">
                            <a:latin typeface="Cambria Math" panose="02040503050406030204" pitchFamily="18" charset="0"/>
                          </a:rPr>
                          <m:t>𝑡</m:t>
                        </m:r>
                        <m:r>
                          <a:rPr lang="en-US" i="1">
                            <a:latin typeface="Cambria Math" panose="02040503050406030204" pitchFamily="18" charset="0"/>
                          </a:rPr>
                          <m:t>, </m:t>
                        </m:r>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𝑛</m:t>
                        </m:r>
                      </m:sub>
                    </m:sSub>
                    <m:r>
                      <a:rPr lang="en-US" i="1">
                        <a:latin typeface="Cambria Math" panose="02040503050406030204" pitchFamily="18" charset="0"/>
                      </a:rPr>
                      <m:t>)</m:t>
                    </m:r>
                  </m:oMath>
                </a14:m>
                <a:r>
                  <a:rPr lang="en-US"/>
                  <a:t> = Forward/swap market $ rate</a:t>
                </a:r>
              </a:p>
            </p:txBody>
          </p:sp>
        </mc:Choice>
        <mc:Fallback>
          <p:sp>
            <p:nvSpPr>
              <p:cNvPr id="3" name="Content Placeholder 2">
                <a:extLst>
                  <a:ext uri="{FF2B5EF4-FFF2-40B4-BE49-F238E27FC236}">
                    <a16:creationId xmlns:a16="http://schemas.microsoft.com/office/drawing/2014/main" id="{E2D528C9-D73B-4466-BA17-7090FB2B5B99}"/>
                  </a:ext>
                </a:extLst>
              </p:cNvPr>
              <p:cNvSpPr>
                <a:spLocks noGrp="1" noRot="1" noChangeAspect="1" noMove="1" noResize="1" noEditPoints="1" noAdjustHandles="1" noChangeArrowheads="1" noChangeShapeType="1" noTextEdit="1"/>
              </p:cNvSpPr>
              <p:nvPr>
                <p:ph idx="1"/>
              </p:nvPr>
            </p:nvSpPr>
            <p:spPr>
              <a:xfrm>
                <a:off x="5549498" y="914400"/>
                <a:ext cx="5190066" cy="5392132"/>
              </a:xfrm>
              <a:blipFill>
                <a:blip r:embed="rId2"/>
                <a:stretch>
                  <a:fillRect l="-939" r="-352"/>
                </a:stretch>
              </a:blipFill>
            </p:spPr>
            <p:txBody>
              <a:bodyPr/>
              <a:lstStyle/>
              <a:p>
                <a:r>
                  <a:rPr lang="en-US">
                    <a:noFill/>
                  </a:rPr>
                  <a:t> </a:t>
                </a:r>
              </a:p>
            </p:txBody>
          </p:sp>
        </mc:Fallback>
      </mc:AlternateContent>
    </p:spTree>
    <p:extLst>
      <p:ext uri="{BB962C8B-B14F-4D97-AF65-F5344CB8AC3E}">
        <p14:creationId xmlns:p14="http://schemas.microsoft.com/office/powerpoint/2010/main" val="4741178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5" name="Rectangle 94">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6" name="Oval 95">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7" name="Oval 96">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8" name="Oval 97">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9" name="Oval 98">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0" name="Oval 99">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1"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2"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03"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5" name="Rectangle 104">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1"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3" name="Freeform: Shape 112">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15"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A40E4407-2C90-4FD6-A59E-975FCA122594}"/>
              </a:ext>
            </a:extLst>
          </p:cNvPr>
          <p:cNvSpPr>
            <a:spLocks noGrp="1"/>
          </p:cNvSpPr>
          <p:nvPr>
            <p:ph type="title"/>
          </p:nvPr>
        </p:nvSpPr>
        <p:spPr>
          <a:xfrm>
            <a:off x="994087" y="1130603"/>
            <a:ext cx="3342442" cy="4596794"/>
          </a:xfrm>
        </p:spPr>
        <p:txBody>
          <a:bodyPr vert="horz" lIns="91440" tIns="45720" rIns="91440" bIns="45720" rtlCol="0" anchor="ctr">
            <a:normAutofit/>
          </a:bodyPr>
          <a:lstStyle/>
          <a:p>
            <a:r>
              <a:rPr lang="en-US" sz="3200">
                <a:solidFill>
                  <a:srgbClr val="EBEBEB"/>
                </a:solidFill>
              </a:rPr>
              <a:t>Why CIP deviations matter ?</a:t>
            </a:r>
          </a:p>
        </p:txBody>
      </p:sp>
      <p:sp>
        <p:nvSpPr>
          <p:cNvPr id="3" name="Content Placeholder 2">
            <a:extLst>
              <a:ext uri="{FF2B5EF4-FFF2-40B4-BE49-F238E27FC236}">
                <a16:creationId xmlns:a16="http://schemas.microsoft.com/office/drawing/2014/main" id="{B85DC6A8-A657-4C96-8B48-DEAB46EE8BD0}"/>
              </a:ext>
            </a:extLst>
          </p:cNvPr>
          <p:cNvSpPr>
            <a:spLocks noGrp="1"/>
          </p:cNvSpPr>
          <p:nvPr>
            <p:ph idx="1"/>
          </p:nvPr>
        </p:nvSpPr>
        <p:spPr>
          <a:xfrm>
            <a:off x="5283981" y="608201"/>
            <a:ext cx="5502614" cy="5954325"/>
          </a:xfrm>
        </p:spPr>
        <p:txBody>
          <a:bodyPr vert="horz" lIns="91440" tIns="45720" rIns="91440" bIns="45720" rtlCol="0" anchor="ctr">
            <a:normAutofit/>
          </a:bodyPr>
          <a:lstStyle/>
          <a:p>
            <a:pPr>
              <a:lnSpc>
                <a:spcPct val="90000"/>
              </a:lnSpc>
            </a:pPr>
            <a:r>
              <a:rPr lang="en-US"/>
              <a:t>A significant part of USD denominated assets are held by foreign investors like pensions funds and insurance companies based in Europe and Japan. Therefore, offshore funding is an important tool to hedge the currency risk for these players whose liabilities are marked in their local currency. </a:t>
            </a:r>
          </a:p>
          <a:p>
            <a:pPr marL="0" indent="0">
              <a:lnSpc>
                <a:spcPct val="90000"/>
              </a:lnSpc>
            </a:pPr>
            <a:endParaRPr lang="en-US"/>
          </a:p>
          <a:p>
            <a:pPr>
              <a:lnSpc>
                <a:spcPct val="90000"/>
              </a:lnSpc>
            </a:pPr>
            <a:r>
              <a:rPr lang="en-US"/>
              <a:t>CIP deviations measure the state of offshore dollar funding conditions who does not have access to the direct dollar funding. The greater the increased hedging costs for foreign investors, the less will be the demand and, thus, prices of these assets. </a:t>
            </a:r>
            <a:br>
              <a:rPr lang="en-US"/>
            </a:br>
            <a:endParaRPr lang="en-US"/>
          </a:p>
          <a:p>
            <a:pPr>
              <a:lnSpc>
                <a:spcPct val="90000"/>
              </a:lnSpc>
            </a:pPr>
            <a:r>
              <a:rPr lang="en-US"/>
              <a:t>Greater the cross-currency basis, the easier it is for the foreign investors to access the FX swap markets and vice versa. </a:t>
            </a:r>
          </a:p>
          <a:p>
            <a:pPr>
              <a:lnSpc>
                <a:spcPct val="90000"/>
              </a:lnSpc>
            </a:pPr>
            <a:endParaRPr lang="en-US"/>
          </a:p>
        </p:txBody>
      </p:sp>
    </p:spTree>
    <p:extLst>
      <p:ext uri="{BB962C8B-B14F-4D97-AF65-F5344CB8AC3E}">
        <p14:creationId xmlns:p14="http://schemas.microsoft.com/office/powerpoint/2010/main" val="1399152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4" name="Group 93">
            <a:extLst>
              <a:ext uri="{FF2B5EF4-FFF2-40B4-BE49-F238E27FC236}">
                <a16:creationId xmlns:a16="http://schemas.microsoft.com/office/drawing/2014/main" id="{7084313B-C03D-4981-9786-879159A6039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95" name="Rectangle 94">
              <a:extLst>
                <a:ext uri="{FF2B5EF4-FFF2-40B4-BE49-F238E27FC236}">
                  <a16:creationId xmlns:a16="http://schemas.microsoft.com/office/drawing/2014/main" id="{A99190B9-52DD-45DC-BE21-AACE88FEC7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6" name="Oval 95">
              <a:extLst>
                <a:ext uri="{FF2B5EF4-FFF2-40B4-BE49-F238E27FC236}">
                  <a16:creationId xmlns:a16="http://schemas.microsoft.com/office/drawing/2014/main" id="{D1EE260A-12FB-4D71-A318-71BED7FF31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7" name="Oval 96">
              <a:extLst>
                <a:ext uri="{FF2B5EF4-FFF2-40B4-BE49-F238E27FC236}">
                  <a16:creationId xmlns:a16="http://schemas.microsoft.com/office/drawing/2014/main" id="{B52EC39A-8D44-4CEF-820F-A442CFA42D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8" name="Oval 97">
              <a:extLst>
                <a:ext uri="{FF2B5EF4-FFF2-40B4-BE49-F238E27FC236}">
                  <a16:creationId xmlns:a16="http://schemas.microsoft.com/office/drawing/2014/main" id="{2D010773-529F-4A3D-A0AB-E7CE12DC61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9" name="Oval 98">
              <a:extLst>
                <a:ext uri="{FF2B5EF4-FFF2-40B4-BE49-F238E27FC236}">
                  <a16:creationId xmlns:a16="http://schemas.microsoft.com/office/drawing/2014/main" id="{D7582733-2D5B-4103-A63C-0D0D81780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0" name="Oval 99">
              <a:extLst>
                <a:ext uri="{FF2B5EF4-FFF2-40B4-BE49-F238E27FC236}">
                  <a16:creationId xmlns:a16="http://schemas.microsoft.com/office/drawing/2014/main" id="{6D073C2A-0E86-458E-88D4-27124FDAD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1" name="Freeform 5">
              <a:extLst>
                <a:ext uri="{FF2B5EF4-FFF2-40B4-BE49-F238E27FC236}">
                  <a16:creationId xmlns:a16="http://schemas.microsoft.com/office/drawing/2014/main" id="{01A64F04-7AF7-48B9-A1B0-956BBCEEFE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2" name="Freeform 5">
              <a:extLst>
                <a:ext uri="{FF2B5EF4-FFF2-40B4-BE49-F238E27FC236}">
                  <a16:creationId xmlns:a16="http://schemas.microsoft.com/office/drawing/2014/main" id="{989ABE99-7694-4211-A627-459BE5422B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03" name="Freeform 5">
              <a:extLst>
                <a:ext uri="{FF2B5EF4-FFF2-40B4-BE49-F238E27FC236}">
                  <a16:creationId xmlns:a16="http://schemas.microsoft.com/office/drawing/2014/main" id="{254B4214-6F53-497C-8322-9CE8158AA3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05" name="Rectangle 104">
            <a:extLst>
              <a:ext uri="{FF2B5EF4-FFF2-40B4-BE49-F238E27FC236}">
                <a16:creationId xmlns:a16="http://schemas.microsoft.com/office/drawing/2014/main" id="{20E145FF-1D18-4246-A2BA-9F6B4D5336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A7C0F5DA-B59F-4F13-8BB8-FFD8F2C57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1" name="Freeform 5">
            <a:extLst>
              <a:ext uri="{FF2B5EF4-FFF2-40B4-BE49-F238E27FC236}">
                <a16:creationId xmlns:a16="http://schemas.microsoft.com/office/drawing/2014/main" id="{9CEA1DEC-CC9E-4776-9E08-048A15BFA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3" name="Freeform: Shape 112">
            <a:extLst>
              <a:ext uri="{FF2B5EF4-FFF2-40B4-BE49-F238E27FC236}">
                <a16:creationId xmlns:a16="http://schemas.microsoft.com/office/drawing/2014/main" id="{9CE399CF-F4B8-4832-A8CB-B93F6B1E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bg1"/>
          </a:solidFill>
          <a:ln>
            <a:noFill/>
          </a:ln>
        </p:spPr>
      </p:sp>
      <p:sp>
        <p:nvSpPr>
          <p:cNvPr id="115" name="Freeform 5">
            <a:extLst>
              <a:ext uri="{FF2B5EF4-FFF2-40B4-BE49-F238E27FC236}">
                <a16:creationId xmlns:a16="http://schemas.microsoft.com/office/drawing/2014/main" id="{1F23E73A-FDC8-462C-83C1-3AA8961449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 name="Title 1">
            <a:extLst>
              <a:ext uri="{FF2B5EF4-FFF2-40B4-BE49-F238E27FC236}">
                <a16:creationId xmlns:a16="http://schemas.microsoft.com/office/drawing/2014/main" id="{A40E4407-2C90-4FD6-A59E-975FCA122594}"/>
              </a:ext>
            </a:extLst>
          </p:cNvPr>
          <p:cNvSpPr>
            <a:spLocks noGrp="1"/>
          </p:cNvSpPr>
          <p:nvPr>
            <p:ph type="title"/>
          </p:nvPr>
        </p:nvSpPr>
        <p:spPr>
          <a:xfrm>
            <a:off x="994087" y="1130603"/>
            <a:ext cx="3342442" cy="4596794"/>
          </a:xfrm>
        </p:spPr>
        <p:txBody>
          <a:bodyPr vert="horz" lIns="91440" tIns="45720" rIns="91440" bIns="45720" rtlCol="0" anchor="ctr">
            <a:normAutofit/>
          </a:bodyPr>
          <a:lstStyle/>
          <a:p>
            <a:r>
              <a:rPr lang="en-US" sz="3200">
                <a:solidFill>
                  <a:srgbClr val="EBEBEB"/>
                </a:solidFill>
              </a:rPr>
              <a:t>Datasets</a:t>
            </a:r>
            <a:br>
              <a:rPr lang="en-US" sz="3200">
                <a:solidFill>
                  <a:srgbClr val="EBEBEB"/>
                </a:solidFill>
              </a:rPr>
            </a:br>
            <a:r>
              <a:rPr lang="en-US" sz="3200">
                <a:solidFill>
                  <a:srgbClr val="EBEBEB"/>
                </a:solidFill>
              </a:rPr>
              <a:t>Used</a:t>
            </a:r>
          </a:p>
        </p:txBody>
      </p:sp>
      <p:sp>
        <p:nvSpPr>
          <p:cNvPr id="3" name="Content Placeholder 2">
            <a:extLst>
              <a:ext uri="{FF2B5EF4-FFF2-40B4-BE49-F238E27FC236}">
                <a16:creationId xmlns:a16="http://schemas.microsoft.com/office/drawing/2014/main" id="{B85DC6A8-A657-4C96-8B48-DEAB46EE8BD0}"/>
              </a:ext>
            </a:extLst>
          </p:cNvPr>
          <p:cNvSpPr>
            <a:spLocks noGrp="1"/>
          </p:cNvSpPr>
          <p:nvPr>
            <p:ph idx="1"/>
          </p:nvPr>
        </p:nvSpPr>
        <p:spPr>
          <a:xfrm>
            <a:off x="5283981" y="608201"/>
            <a:ext cx="5502614" cy="5954325"/>
          </a:xfrm>
        </p:spPr>
        <p:txBody>
          <a:bodyPr vert="horz" lIns="91440" tIns="45720" rIns="91440" bIns="45720" rtlCol="0" anchor="ctr">
            <a:normAutofit/>
          </a:bodyPr>
          <a:lstStyle/>
          <a:p>
            <a:pPr>
              <a:lnSpc>
                <a:spcPct val="90000"/>
              </a:lnSpc>
            </a:pPr>
            <a:r>
              <a:rPr lang="en-US"/>
              <a:t>CIP data for 18 EM and 10 G10 countries (</a:t>
            </a:r>
            <a:r>
              <a:rPr lang="en-US" err="1"/>
              <a:t>Wenxin</a:t>
            </a:r>
            <a:r>
              <a:rPr lang="en-US"/>
              <a:t> Du et al):</a:t>
            </a:r>
            <a:br>
              <a:rPr lang="en-US">
                <a:ea typeface="+mn-lt"/>
                <a:cs typeface="+mn-lt"/>
              </a:rPr>
            </a:br>
            <a:r>
              <a:rPr lang="en-US">
                <a:ea typeface="+mn-lt"/>
                <a:cs typeface="+mn-lt"/>
                <a:hlinkClick r:id="rId3"/>
              </a:rPr>
              <a:t>https://www.dropbox.com/s/2i3zxa1n0m1mj6s/cip_dataset_v2.csv?dl=0</a:t>
            </a:r>
            <a:endParaRPr lang="en-US"/>
          </a:p>
          <a:p>
            <a:pPr marL="0" indent="0">
              <a:lnSpc>
                <a:spcPct val="90000"/>
              </a:lnSpc>
            </a:pPr>
            <a:endParaRPr lang="en-US"/>
          </a:p>
          <a:p>
            <a:pPr>
              <a:lnSpc>
                <a:spcPct val="90000"/>
              </a:lnSpc>
            </a:pPr>
            <a:r>
              <a:rPr lang="en-US"/>
              <a:t>DXY dataset for the same period (Yahoo Finance):</a:t>
            </a:r>
            <a:br>
              <a:rPr lang="en-US">
                <a:ea typeface="+mn-lt"/>
                <a:cs typeface="+mn-lt"/>
              </a:rPr>
            </a:br>
            <a:r>
              <a:rPr lang="en-US">
                <a:ea typeface="+mn-lt"/>
                <a:cs typeface="+mn-lt"/>
                <a:hlinkClick r:id="rId4"/>
              </a:rPr>
              <a:t>https://finance.yahoo.com/quote/DX-Y.NYB/</a:t>
            </a:r>
            <a:r>
              <a:rPr lang="en-US"/>
              <a:t> </a:t>
            </a:r>
          </a:p>
          <a:p>
            <a:pPr>
              <a:lnSpc>
                <a:spcPct val="90000"/>
              </a:lnSpc>
            </a:pPr>
            <a:endParaRPr lang="en-US"/>
          </a:p>
          <a:p>
            <a:pPr>
              <a:lnSpc>
                <a:spcPct val="90000"/>
              </a:lnSpc>
            </a:pPr>
            <a:r>
              <a:rPr lang="en-US"/>
              <a:t>Bloomberg data for LIBOR rates, </a:t>
            </a:r>
            <a:r>
              <a:rPr lang="en-US" err="1"/>
              <a:t>xccy</a:t>
            </a:r>
            <a:r>
              <a:rPr lang="en-US"/>
              <a:t> basis and FX rates</a:t>
            </a:r>
          </a:p>
          <a:p>
            <a:pPr>
              <a:lnSpc>
                <a:spcPct val="90000"/>
              </a:lnSpc>
            </a:pPr>
            <a:endParaRPr lang="en-US"/>
          </a:p>
        </p:txBody>
      </p:sp>
    </p:spTree>
    <p:extLst>
      <p:ext uri="{BB962C8B-B14F-4D97-AF65-F5344CB8AC3E}">
        <p14:creationId xmlns:p14="http://schemas.microsoft.com/office/powerpoint/2010/main" val="2570199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94265-37B8-4D2E-AF52-A9F1FE4EBC82}"/>
              </a:ext>
            </a:extLst>
          </p:cNvPr>
          <p:cNvSpPr>
            <a:spLocks noGrp="1"/>
          </p:cNvSpPr>
          <p:nvPr>
            <p:ph type="title"/>
          </p:nvPr>
        </p:nvSpPr>
        <p:spPr>
          <a:xfrm>
            <a:off x="701010" y="1137929"/>
            <a:ext cx="4483731" cy="3622315"/>
          </a:xfrm>
        </p:spPr>
        <p:txBody>
          <a:bodyPr vert="horz" lIns="91440" tIns="45720" rIns="91440" bIns="45720" rtlCol="0" anchor="ctr">
            <a:normAutofit/>
          </a:bodyPr>
          <a:lstStyle/>
          <a:p>
            <a:r>
              <a:rPr lang="en-US" sz="3200">
                <a:solidFill>
                  <a:srgbClr val="EBEBEB"/>
                </a:solidFill>
              </a:rPr>
              <a:t>XCCY LIBOR basis vs LIBOR rates </a:t>
            </a:r>
          </a:p>
        </p:txBody>
      </p:sp>
      <p:sp>
        <p:nvSpPr>
          <p:cNvPr id="12" name="TextBox 11">
            <a:extLst>
              <a:ext uri="{FF2B5EF4-FFF2-40B4-BE49-F238E27FC236}">
                <a16:creationId xmlns:a16="http://schemas.microsoft.com/office/drawing/2014/main" id="{689F21A6-EAC4-455D-9F51-2BAC94610047}"/>
              </a:ext>
            </a:extLst>
          </p:cNvPr>
          <p:cNvSpPr txBox="1"/>
          <p:nvPr/>
        </p:nvSpPr>
        <p:spPr>
          <a:xfrm>
            <a:off x="5995701" y="649103"/>
            <a:ext cx="5495288" cy="17193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ts val="1000"/>
              </a:spcBef>
              <a:buClr>
                <a:schemeClr val="accent1"/>
              </a:buClr>
              <a:buSzPct val="80000"/>
              <a:buFont typeface="Wingdings 3" charset="2"/>
              <a:buChar char=""/>
            </a:pPr>
            <a:r>
              <a:rPr lang="en-US" sz="1600">
                <a:solidFill>
                  <a:schemeClr val="tx1">
                    <a:lumMod val="75000"/>
                    <a:lumOff val="25000"/>
                  </a:schemeClr>
                </a:solidFill>
              </a:rPr>
              <a:t>The correlations between LIBOR rates and LIBOR basis were positive pre-COVID and negative post-COVID outburst.</a:t>
            </a:r>
          </a:p>
        </p:txBody>
      </p:sp>
      <p:pic>
        <p:nvPicPr>
          <p:cNvPr id="25" name="Picture 26" descr="Chart&#10;&#10;Description automatically generated">
            <a:extLst>
              <a:ext uri="{FF2B5EF4-FFF2-40B4-BE49-F238E27FC236}">
                <a16:creationId xmlns:a16="http://schemas.microsoft.com/office/drawing/2014/main" id="{375D9FAD-DBDA-4E7F-AD2A-2CBE2673010E}"/>
              </a:ext>
            </a:extLst>
          </p:cNvPr>
          <p:cNvPicPr>
            <a:picLocks noChangeAspect="1"/>
          </p:cNvPicPr>
          <p:nvPr/>
        </p:nvPicPr>
        <p:blipFill>
          <a:blip r:embed="rId2"/>
          <a:stretch>
            <a:fillRect/>
          </a:stretch>
        </p:blipFill>
        <p:spPr>
          <a:xfrm>
            <a:off x="5960939" y="2132603"/>
            <a:ext cx="6046417" cy="4076294"/>
          </a:xfrm>
          <a:prstGeom prst="rect">
            <a:avLst/>
          </a:prstGeom>
        </p:spPr>
      </p:pic>
    </p:spTree>
    <p:extLst>
      <p:ext uri="{BB962C8B-B14F-4D97-AF65-F5344CB8AC3E}">
        <p14:creationId xmlns:p14="http://schemas.microsoft.com/office/powerpoint/2010/main" val="830880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94265-37B8-4D2E-AF52-A9F1FE4EBC82}"/>
              </a:ext>
            </a:extLst>
          </p:cNvPr>
          <p:cNvSpPr>
            <a:spLocks noGrp="1"/>
          </p:cNvSpPr>
          <p:nvPr>
            <p:ph type="title"/>
          </p:nvPr>
        </p:nvSpPr>
        <p:spPr>
          <a:xfrm>
            <a:off x="994087" y="1137929"/>
            <a:ext cx="4247216" cy="4589468"/>
          </a:xfrm>
        </p:spPr>
        <p:txBody>
          <a:bodyPr vert="horz" lIns="91440" tIns="45720" rIns="91440" bIns="45720" rtlCol="0" anchor="ctr">
            <a:normAutofit/>
          </a:bodyPr>
          <a:lstStyle/>
          <a:p>
            <a:pPr algn="ctr"/>
            <a:r>
              <a:rPr lang="en-US" sz="3200">
                <a:solidFill>
                  <a:srgbClr val="EBEBEB"/>
                </a:solidFill>
              </a:rPr>
              <a:t>EUR LIBOR basis vs LIBOR rates (1 </a:t>
            </a:r>
            <a:r>
              <a:rPr lang="en-US" sz="3200" err="1">
                <a:solidFill>
                  <a:srgbClr val="EBEBEB"/>
                </a:solidFill>
              </a:rPr>
              <a:t>yr</a:t>
            </a:r>
            <a:r>
              <a:rPr lang="en-US" sz="3200">
                <a:solidFill>
                  <a:srgbClr val="EBEBEB"/>
                </a:solidFill>
              </a:rPr>
              <a:t>)</a:t>
            </a:r>
          </a:p>
        </p:txBody>
      </p:sp>
      <p:pic>
        <p:nvPicPr>
          <p:cNvPr id="3" name="Picture 3" descr="Graphical user interface, chart&#10;&#10;Description automatically generated">
            <a:extLst>
              <a:ext uri="{FF2B5EF4-FFF2-40B4-BE49-F238E27FC236}">
                <a16:creationId xmlns:a16="http://schemas.microsoft.com/office/drawing/2014/main" id="{DEA2B329-9F0E-441C-9B1D-7518C3BFE3CC}"/>
              </a:ext>
            </a:extLst>
          </p:cNvPr>
          <p:cNvPicPr>
            <a:picLocks noChangeAspect="1"/>
          </p:cNvPicPr>
          <p:nvPr/>
        </p:nvPicPr>
        <p:blipFill rotWithShape="1">
          <a:blip r:embed="rId2"/>
          <a:srcRect l="6359" t="5229" r="4615" b="4314"/>
          <a:stretch/>
        </p:blipFill>
        <p:spPr>
          <a:xfrm>
            <a:off x="6098065" y="2177591"/>
            <a:ext cx="5934702" cy="4162797"/>
          </a:xfrm>
          <a:prstGeom prst="rect">
            <a:avLst/>
          </a:prstGeom>
        </p:spPr>
      </p:pic>
      <p:sp>
        <p:nvSpPr>
          <p:cNvPr id="21" name="TextBox 20">
            <a:extLst>
              <a:ext uri="{FF2B5EF4-FFF2-40B4-BE49-F238E27FC236}">
                <a16:creationId xmlns:a16="http://schemas.microsoft.com/office/drawing/2014/main" id="{8A444487-3AA2-C947-89F1-784F9FEA3F9F}"/>
              </a:ext>
            </a:extLst>
          </p:cNvPr>
          <p:cNvSpPr txBox="1"/>
          <p:nvPr/>
        </p:nvSpPr>
        <p:spPr>
          <a:xfrm>
            <a:off x="6093936" y="798311"/>
            <a:ext cx="6295776" cy="17193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ts val="1000"/>
              </a:spcBef>
              <a:buClr>
                <a:schemeClr val="accent1"/>
              </a:buClr>
              <a:buSzPct val="80000"/>
              <a:buFont typeface="Wingdings 3" charset="2"/>
              <a:buChar char=""/>
            </a:pPr>
            <a:r>
              <a:rPr lang="en-US" sz="1600"/>
              <a:t>Post COVID outbreak, the interest rates have been going down and basis have been going up contrary to the trend seen otherwise. </a:t>
            </a:r>
          </a:p>
        </p:txBody>
      </p:sp>
    </p:spTree>
    <p:extLst>
      <p:ext uri="{BB962C8B-B14F-4D97-AF65-F5344CB8AC3E}">
        <p14:creationId xmlns:p14="http://schemas.microsoft.com/office/powerpoint/2010/main" val="270374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94265-37B8-4D2E-AF52-A9F1FE4EBC82}"/>
              </a:ext>
            </a:extLst>
          </p:cNvPr>
          <p:cNvSpPr>
            <a:spLocks noGrp="1"/>
          </p:cNvSpPr>
          <p:nvPr>
            <p:ph type="title"/>
          </p:nvPr>
        </p:nvSpPr>
        <p:spPr>
          <a:xfrm>
            <a:off x="1107963" y="1137314"/>
            <a:ext cx="3876779" cy="4583372"/>
          </a:xfrm>
        </p:spPr>
        <p:txBody>
          <a:bodyPr vert="horz" lIns="91440" tIns="45720" rIns="91440" bIns="45720" rtlCol="0" anchor="ctr">
            <a:normAutofit/>
          </a:bodyPr>
          <a:lstStyle/>
          <a:p>
            <a:pPr algn="ctr"/>
            <a:r>
              <a:rPr lang="en-US" sz="3200">
                <a:solidFill>
                  <a:srgbClr val="EBEBEB"/>
                </a:solidFill>
              </a:rPr>
              <a:t>GBP LIBOR basis vs LIBOR rates (1 </a:t>
            </a:r>
            <a:r>
              <a:rPr lang="en-US" sz="3200" err="1">
                <a:solidFill>
                  <a:srgbClr val="EBEBEB"/>
                </a:solidFill>
              </a:rPr>
              <a:t>yr</a:t>
            </a:r>
            <a:r>
              <a:rPr lang="en-US" sz="3200">
                <a:solidFill>
                  <a:srgbClr val="EBEBEB"/>
                </a:solidFill>
              </a:rPr>
              <a:t>)</a:t>
            </a:r>
          </a:p>
        </p:txBody>
      </p:sp>
      <p:pic>
        <p:nvPicPr>
          <p:cNvPr id="5" name="Picture 5" descr="Chart, line chart&#10;&#10;Description automatically generated">
            <a:extLst>
              <a:ext uri="{FF2B5EF4-FFF2-40B4-BE49-F238E27FC236}">
                <a16:creationId xmlns:a16="http://schemas.microsoft.com/office/drawing/2014/main" id="{985765B2-E85C-41CF-B135-EE9BE13583D7}"/>
              </a:ext>
            </a:extLst>
          </p:cNvPr>
          <p:cNvPicPr>
            <a:picLocks noChangeAspect="1"/>
          </p:cNvPicPr>
          <p:nvPr/>
        </p:nvPicPr>
        <p:blipFill rotWithShape="1">
          <a:blip r:embed="rId2"/>
          <a:srcRect l="7197" t="6052" r="5780" b="6326"/>
          <a:stretch/>
        </p:blipFill>
        <p:spPr>
          <a:xfrm>
            <a:off x="5974274" y="2064470"/>
            <a:ext cx="6219770" cy="4290647"/>
          </a:xfrm>
          <a:prstGeom prst="rect">
            <a:avLst/>
          </a:prstGeom>
        </p:spPr>
      </p:pic>
      <p:sp>
        <p:nvSpPr>
          <p:cNvPr id="21" name="TextBox 20">
            <a:extLst>
              <a:ext uri="{FF2B5EF4-FFF2-40B4-BE49-F238E27FC236}">
                <a16:creationId xmlns:a16="http://schemas.microsoft.com/office/drawing/2014/main" id="{2BEAC0A8-96DB-D847-B717-A2D2BBDB681B}"/>
              </a:ext>
            </a:extLst>
          </p:cNvPr>
          <p:cNvSpPr txBox="1"/>
          <p:nvPr/>
        </p:nvSpPr>
        <p:spPr>
          <a:xfrm>
            <a:off x="6096000" y="704044"/>
            <a:ext cx="6295776" cy="1719363"/>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Bef>
                <a:spcPts val="1000"/>
              </a:spcBef>
              <a:buClr>
                <a:schemeClr val="accent1"/>
              </a:buClr>
              <a:buSzPct val="80000"/>
              <a:buFont typeface="Wingdings 3" charset="2"/>
              <a:buChar char=""/>
            </a:pPr>
            <a:r>
              <a:rPr lang="en-US" sz="1600"/>
              <a:t>Post COVID outbreak, the interest rates have been going down and basis have been going up contrary to the trend seen otherwise. </a:t>
            </a:r>
          </a:p>
        </p:txBody>
      </p:sp>
    </p:spTree>
    <p:extLst>
      <p:ext uri="{BB962C8B-B14F-4D97-AF65-F5344CB8AC3E}">
        <p14:creationId xmlns:p14="http://schemas.microsoft.com/office/powerpoint/2010/main" val="4263226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91000"/>
                <a:satMod val="164000"/>
                <a:lumMod val="74000"/>
              </a:schemeClr>
              <a:schemeClr val="bg2">
                <a:hueMod val="124000"/>
                <a:satMod val="140000"/>
                <a:lumMod val="142000"/>
              </a:schemeClr>
            </a:duotone>
          </a:blip>
          <a:stretch/>
        </a:blipFill>
        <a:effectLst/>
      </p:bgPr>
    </p:bg>
    <p:spTree>
      <p:nvGrpSpPr>
        <p:cNvPr id="1" name=""/>
        <p:cNvGrpSpPr/>
        <p:nvPr/>
      </p:nvGrpSpPr>
      <p:grpSpPr>
        <a:xfrm>
          <a:off x="0" y="0"/>
          <a:ext cx="0" cy="0"/>
          <a:chOff x="0" y="0"/>
          <a:chExt cx="0" cy="0"/>
        </a:xfrm>
      </p:grpSpPr>
      <p:grpSp>
        <p:nvGrpSpPr>
          <p:cNvPr id="224" name="Group 98">
            <a:extLst>
              <a:ext uri="{FF2B5EF4-FFF2-40B4-BE49-F238E27FC236}">
                <a16:creationId xmlns:a16="http://schemas.microsoft.com/office/drawing/2014/main" id="{02692A53-0FE2-462A-9D11-1071D6DA03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25" name="Rectangle 99">
              <a:extLst>
                <a:ext uri="{FF2B5EF4-FFF2-40B4-BE49-F238E27FC236}">
                  <a16:creationId xmlns:a16="http://schemas.microsoft.com/office/drawing/2014/main" id="{5C9DC69B-AF3C-4F76-B52B-1788B4C900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Oval 100">
              <a:extLst>
                <a:ext uri="{FF2B5EF4-FFF2-40B4-BE49-F238E27FC236}">
                  <a16:creationId xmlns:a16="http://schemas.microsoft.com/office/drawing/2014/main" id="{33165C10-4BE8-4244-8E84-4A4E639FD9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2" name="Oval 101">
              <a:extLst>
                <a:ext uri="{FF2B5EF4-FFF2-40B4-BE49-F238E27FC236}">
                  <a16:creationId xmlns:a16="http://schemas.microsoft.com/office/drawing/2014/main" id="{2AD93B56-653D-4B7C-A752-7FB28E29B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3" name="Oval 102">
              <a:extLst>
                <a:ext uri="{FF2B5EF4-FFF2-40B4-BE49-F238E27FC236}">
                  <a16:creationId xmlns:a16="http://schemas.microsoft.com/office/drawing/2014/main" id="{3EF681FB-FF26-4678-94F6-DE3B0172B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4" name="Oval 103">
              <a:extLst>
                <a:ext uri="{FF2B5EF4-FFF2-40B4-BE49-F238E27FC236}">
                  <a16:creationId xmlns:a16="http://schemas.microsoft.com/office/drawing/2014/main" id="{649A2466-49EF-4AF8-B610-953AE846D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5" name="Oval 104">
              <a:extLst>
                <a:ext uri="{FF2B5EF4-FFF2-40B4-BE49-F238E27FC236}">
                  <a16:creationId xmlns:a16="http://schemas.microsoft.com/office/drawing/2014/main" id="{C02CAF29-11C9-4C27-91C4-621C722221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6" name="Freeform 5">
              <a:extLst>
                <a:ext uri="{FF2B5EF4-FFF2-40B4-BE49-F238E27FC236}">
                  <a16:creationId xmlns:a16="http://schemas.microsoft.com/office/drawing/2014/main" id="{C06641CA-1F27-40B5-B717-F1E4F79475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7" name="Freeform 5">
              <a:extLst>
                <a:ext uri="{FF2B5EF4-FFF2-40B4-BE49-F238E27FC236}">
                  <a16:creationId xmlns:a16="http://schemas.microsoft.com/office/drawing/2014/main" id="{8508DB2A-5AB9-4D0F-8324-B7F7DC5ABA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08" name="Freeform 5">
              <a:extLst>
                <a:ext uri="{FF2B5EF4-FFF2-40B4-BE49-F238E27FC236}">
                  <a16:creationId xmlns:a16="http://schemas.microsoft.com/office/drawing/2014/main" id="{B9ACC37A-921A-4D5C-B477-2C5D0E136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26" name="Rectangle 109">
            <a:extLst>
              <a:ext uri="{FF2B5EF4-FFF2-40B4-BE49-F238E27FC236}">
                <a16:creationId xmlns:a16="http://schemas.microsoft.com/office/drawing/2014/main" id="{17707B28-2F38-4C84-9445-C1AA9A70D6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2" name="Rectangle 111">
            <a:extLst>
              <a:ext uri="{FF2B5EF4-FFF2-40B4-BE49-F238E27FC236}">
                <a16:creationId xmlns:a16="http://schemas.microsoft.com/office/drawing/2014/main" id="{2094B5A5-3C15-429B-B654-BF45CCA078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sp>
      <p:sp>
        <p:nvSpPr>
          <p:cNvPr id="114" name="Freeform 5">
            <a:extLst>
              <a:ext uri="{FF2B5EF4-FFF2-40B4-BE49-F238E27FC236}">
                <a16:creationId xmlns:a16="http://schemas.microsoft.com/office/drawing/2014/main" id="{F7CB6650-0CD5-440C-806C-AD6D484D9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tx1">
              <a:alpha val="20000"/>
            </a:schemeClr>
          </a:solidFill>
          <a:ln>
            <a:noFill/>
          </a:ln>
        </p:spPr>
      </p:sp>
      <p:sp>
        <p:nvSpPr>
          <p:cNvPr id="116" name="Freeform: Shape 115">
            <a:extLst>
              <a:ext uri="{FF2B5EF4-FFF2-40B4-BE49-F238E27FC236}">
                <a16:creationId xmlns:a16="http://schemas.microsoft.com/office/drawing/2014/main" id="{A25B54F5-95D0-406D-8C09-236BC11CF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171964" y="-140866"/>
            <a:ext cx="6053670" cy="7139732"/>
          </a:xfrm>
          <a:custGeom>
            <a:avLst/>
            <a:gdLst>
              <a:gd name="connsiteX0" fmla="*/ 6053670 w 6053670"/>
              <a:gd name="connsiteY0" fmla="*/ 1098 h 7139732"/>
              <a:gd name="connsiteX1" fmla="*/ 6053670 w 6053670"/>
              <a:gd name="connsiteY1" fmla="*/ 1084479 h 7139732"/>
              <a:gd name="connsiteX2" fmla="*/ 6053670 w 6053670"/>
              <a:gd name="connsiteY2" fmla="*/ 1254558 h 7139732"/>
              <a:gd name="connsiteX3" fmla="*/ 6053670 w 6053670"/>
              <a:gd name="connsiteY3" fmla="*/ 7139732 h 7139732"/>
              <a:gd name="connsiteX4" fmla="*/ 0 w 6053670"/>
              <a:gd name="connsiteY4" fmla="*/ 7139732 h 7139732"/>
              <a:gd name="connsiteX5" fmla="*/ 0 w 6053670"/>
              <a:gd name="connsiteY5" fmla="*/ 1249853 h 7139732"/>
              <a:gd name="connsiteX6" fmla="*/ 0 w 6053670"/>
              <a:gd name="connsiteY6" fmla="*/ 1084479 h 7139732"/>
              <a:gd name="connsiteX7" fmla="*/ 0 w 6053670"/>
              <a:gd name="connsiteY7" fmla="*/ 0 h 7139732"/>
              <a:gd name="connsiteX8" fmla="*/ 35717 w 6053670"/>
              <a:gd name="connsiteY8" fmla="*/ 5488 h 7139732"/>
              <a:gd name="connsiteX9" fmla="*/ 140445 w 6053670"/>
              <a:gd name="connsiteY9" fmla="*/ 21641 h 7139732"/>
              <a:gd name="connsiteX10" fmla="*/ 216722 w 6053670"/>
              <a:gd name="connsiteY10" fmla="*/ 32932 h 7139732"/>
              <a:gd name="connsiteX11" fmla="*/ 307527 w 6053670"/>
              <a:gd name="connsiteY11" fmla="*/ 44850 h 7139732"/>
              <a:gd name="connsiteX12" fmla="*/ 415282 w 6053670"/>
              <a:gd name="connsiteY12" fmla="*/ 59121 h 7139732"/>
              <a:gd name="connsiteX13" fmla="*/ 534539 w 6053670"/>
              <a:gd name="connsiteY13" fmla="*/ 74175 h 7139732"/>
              <a:gd name="connsiteX14" fmla="*/ 668931 w 6053670"/>
              <a:gd name="connsiteY14" fmla="*/ 90014 h 7139732"/>
              <a:gd name="connsiteX15" fmla="*/ 815430 w 6053670"/>
              <a:gd name="connsiteY15" fmla="*/ 106794 h 7139732"/>
              <a:gd name="connsiteX16" fmla="*/ 974641 w 6053670"/>
              <a:gd name="connsiteY16" fmla="*/ 123574 h 7139732"/>
              <a:gd name="connsiteX17" fmla="*/ 1144144 w 6053670"/>
              <a:gd name="connsiteY17" fmla="*/ 140667 h 7139732"/>
              <a:gd name="connsiteX18" fmla="*/ 1326965 w 6053670"/>
              <a:gd name="connsiteY18" fmla="*/ 156506 h 7139732"/>
              <a:gd name="connsiteX19" fmla="*/ 1518261 w 6053670"/>
              <a:gd name="connsiteY19" fmla="*/ 171717 h 7139732"/>
              <a:gd name="connsiteX20" fmla="*/ 1720453 w 6053670"/>
              <a:gd name="connsiteY20" fmla="*/ 185518 h 7139732"/>
              <a:gd name="connsiteX21" fmla="*/ 1931121 w 6053670"/>
              <a:gd name="connsiteY21" fmla="*/ 198690 h 7139732"/>
              <a:gd name="connsiteX22" fmla="*/ 2150869 w 6053670"/>
              <a:gd name="connsiteY22" fmla="*/ 211079 h 7139732"/>
              <a:gd name="connsiteX23" fmla="*/ 2263467 w 6053670"/>
              <a:gd name="connsiteY23" fmla="*/ 215470 h 7139732"/>
              <a:gd name="connsiteX24" fmla="*/ 2378487 w 6053670"/>
              <a:gd name="connsiteY24" fmla="*/ 220332 h 7139732"/>
              <a:gd name="connsiteX25" fmla="*/ 2495323 w 6053670"/>
              <a:gd name="connsiteY25" fmla="*/ 224879 h 7139732"/>
              <a:gd name="connsiteX26" fmla="*/ 2612764 w 6053670"/>
              <a:gd name="connsiteY26" fmla="*/ 227859 h 7139732"/>
              <a:gd name="connsiteX27" fmla="*/ 2732627 w 6053670"/>
              <a:gd name="connsiteY27" fmla="*/ 230525 h 7139732"/>
              <a:gd name="connsiteX28" fmla="*/ 2853700 w 6053670"/>
              <a:gd name="connsiteY28" fmla="*/ 233348 h 7139732"/>
              <a:gd name="connsiteX29" fmla="*/ 2977195 w 6053670"/>
              <a:gd name="connsiteY29" fmla="*/ 235229 h 7139732"/>
              <a:gd name="connsiteX30" fmla="*/ 3101901 w 6053670"/>
              <a:gd name="connsiteY30" fmla="*/ 235229 h 7139732"/>
              <a:gd name="connsiteX31" fmla="*/ 3227817 w 6053670"/>
              <a:gd name="connsiteY31" fmla="*/ 236170 h 7139732"/>
              <a:gd name="connsiteX32" fmla="*/ 3354944 w 6053670"/>
              <a:gd name="connsiteY32" fmla="*/ 235229 h 7139732"/>
              <a:gd name="connsiteX33" fmla="*/ 3483887 w 6053670"/>
              <a:gd name="connsiteY33" fmla="*/ 233348 h 7139732"/>
              <a:gd name="connsiteX34" fmla="*/ 3612830 w 6053670"/>
              <a:gd name="connsiteY34" fmla="*/ 231623 h 7139732"/>
              <a:gd name="connsiteX35" fmla="*/ 3743590 w 6053670"/>
              <a:gd name="connsiteY35" fmla="*/ 227859 h 7139732"/>
              <a:gd name="connsiteX36" fmla="*/ 3875560 w 6053670"/>
              <a:gd name="connsiteY36" fmla="*/ 223938 h 7139732"/>
              <a:gd name="connsiteX37" fmla="*/ 4007530 w 6053670"/>
              <a:gd name="connsiteY37" fmla="*/ 219391 h 7139732"/>
              <a:gd name="connsiteX38" fmla="*/ 4140710 w 6053670"/>
              <a:gd name="connsiteY38" fmla="*/ 212961 h 7139732"/>
              <a:gd name="connsiteX39" fmla="*/ 4275102 w 6053670"/>
              <a:gd name="connsiteY39" fmla="*/ 205277 h 7139732"/>
              <a:gd name="connsiteX40" fmla="*/ 4410098 w 6053670"/>
              <a:gd name="connsiteY40" fmla="*/ 197907 h 7139732"/>
              <a:gd name="connsiteX41" fmla="*/ 4545096 w 6053670"/>
              <a:gd name="connsiteY41" fmla="*/ 188498 h 7139732"/>
              <a:gd name="connsiteX42" fmla="*/ 4681909 w 6053670"/>
              <a:gd name="connsiteY42" fmla="*/ 177207 h 7139732"/>
              <a:gd name="connsiteX43" fmla="*/ 4816905 w 6053670"/>
              <a:gd name="connsiteY43" fmla="*/ 165916 h 7139732"/>
              <a:gd name="connsiteX44" fmla="*/ 4954323 w 6053670"/>
              <a:gd name="connsiteY44" fmla="*/ 152899 h 7139732"/>
              <a:gd name="connsiteX45" fmla="*/ 5092347 w 6053670"/>
              <a:gd name="connsiteY45" fmla="*/ 138629 h 7139732"/>
              <a:gd name="connsiteX46" fmla="*/ 5228555 w 6053670"/>
              <a:gd name="connsiteY46" fmla="*/ 123574 h 7139732"/>
              <a:gd name="connsiteX47" fmla="*/ 5366578 w 6053670"/>
              <a:gd name="connsiteY47" fmla="*/ 106010 h 7139732"/>
              <a:gd name="connsiteX48" fmla="*/ 5503997 w 6053670"/>
              <a:gd name="connsiteY48" fmla="*/ 87192 h 7139732"/>
              <a:gd name="connsiteX49" fmla="*/ 5642020 w 6053670"/>
              <a:gd name="connsiteY49" fmla="*/ 68530 h 7139732"/>
              <a:gd name="connsiteX50" fmla="*/ 5779438 w 6053670"/>
              <a:gd name="connsiteY50" fmla="*/ 46733 h 7139732"/>
              <a:gd name="connsiteX51" fmla="*/ 5916251 w 6053670"/>
              <a:gd name="connsiteY51" fmla="*/ 24464 h 7139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53670" h="7139732">
                <a:moveTo>
                  <a:pt x="6053670" y="1098"/>
                </a:moveTo>
                <a:lnTo>
                  <a:pt x="6053670" y="1084479"/>
                </a:lnTo>
                <a:lnTo>
                  <a:pt x="6053670" y="1254558"/>
                </a:lnTo>
                <a:lnTo>
                  <a:pt x="6053670" y="7139732"/>
                </a:lnTo>
                <a:lnTo>
                  <a:pt x="0" y="7139732"/>
                </a:lnTo>
                <a:lnTo>
                  <a:pt x="0" y="1249853"/>
                </a:lnTo>
                <a:lnTo>
                  <a:pt x="0" y="1084479"/>
                </a:lnTo>
                <a:lnTo>
                  <a:pt x="0" y="0"/>
                </a:lnTo>
                <a:lnTo>
                  <a:pt x="35717" y="5488"/>
                </a:lnTo>
                <a:lnTo>
                  <a:pt x="140445" y="21641"/>
                </a:lnTo>
                <a:lnTo>
                  <a:pt x="216722" y="32932"/>
                </a:lnTo>
                <a:lnTo>
                  <a:pt x="307527" y="44850"/>
                </a:lnTo>
                <a:lnTo>
                  <a:pt x="415282" y="59121"/>
                </a:lnTo>
                <a:lnTo>
                  <a:pt x="534539" y="74175"/>
                </a:lnTo>
                <a:lnTo>
                  <a:pt x="668931" y="90014"/>
                </a:lnTo>
                <a:lnTo>
                  <a:pt x="815430" y="106794"/>
                </a:lnTo>
                <a:lnTo>
                  <a:pt x="974641" y="123574"/>
                </a:lnTo>
                <a:lnTo>
                  <a:pt x="1144144" y="140667"/>
                </a:lnTo>
                <a:lnTo>
                  <a:pt x="1326965" y="156506"/>
                </a:lnTo>
                <a:lnTo>
                  <a:pt x="1518261" y="171717"/>
                </a:lnTo>
                <a:lnTo>
                  <a:pt x="1720453" y="185518"/>
                </a:lnTo>
                <a:lnTo>
                  <a:pt x="1931121" y="198690"/>
                </a:lnTo>
                <a:lnTo>
                  <a:pt x="2150869" y="211079"/>
                </a:lnTo>
                <a:lnTo>
                  <a:pt x="2263467" y="215470"/>
                </a:lnTo>
                <a:lnTo>
                  <a:pt x="2378487" y="220332"/>
                </a:lnTo>
                <a:lnTo>
                  <a:pt x="2495323" y="224879"/>
                </a:lnTo>
                <a:lnTo>
                  <a:pt x="2612764" y="227859"/>
                </a:lnTo>
                <a:lnTo>
                  <a:pt x="2732627" y="230525"/>
                </a:lnTo>
                <a:lnTo>
                  <a:pt x="2853700" y="233348"/>
                </a:lnTo>
                <a:lnTo>
                  <a:pt x="2977195" y="235229"/>
                </a:lnTo>
                <a:lnTo>
                  <a:pt x="3101901" y="235229"/>
                </a:lnTo>
                <a:lnTo>
                  <a:pt x="3227817" y="236170"/>
                </a:lnTo>
                <a:lnTo>
                  <a:pt x="3354944" y="235229"/>
                </a:lnTo>
                <a:lnTo>
                  <a:pt x="3483887" y="233348"/>
                </a:lnTo>
                <a:lnTo>
                  <a:pt x="3612830" y="231623"/>
                </a:lnTo>
                <a:lnTo>
                  <a:pt x="3743590" y="227859"/>
                </a:lnTo>
                <a:lnTo>
                  <a:pt x="3875560" y="223938"/>
                </a:lnTo>
                <a:lnTo>
                  <a:pt x="4007530" y="219391"/>
                </a:lnTo>
                <a:lnTo>
                  <a:pt x="4140710" y="212961"/>
                </a:lnTo>
                <a:lnTo>
                  <a:pt x="4275102" y="205277"/>
                </a:lnTo>
                <a:lnTo>
                  <a:pt x="4410098" y="197907"/>
                </a:lnTo>
                <a:lnTo>
                  <a:pt x="4545096" y="188498"/>
                </a:lnTo>
                <a:lnTo>
                  <a:pt x="4681909" y="177207"/>
                </a:lnTo>
                <a:lnTo>
                  <a:pt x="4816905" y="165916"/>
                </a:lnTo>
                <a:lnTo>
                  <a:pt x="4954323" y="152899"/>
                </a:lnTo>
                <a:lnTo>
                  <a:pt x="5092347" y="138629"/>
                </a:lnTo>
                <a:lnTo>
                  <a:pt x="5228555" y="123574"/>
                </a:lnTo>
                <a:lnTo>
                  <a:pt x="5366578" y="106010"/>
                </a:lnTo>
                <a:lnTo>
                  <a:pt x="5503997" y="87192"/>
                </a:lnTo>
                <a:lnTo>
                  <a:pt x="5642020" y="68530"/>
                </a:lnTo>
                <a:lnTo>
                  <a:pt x="5779438" y="46733"/>
                </a:lnTo>
                <a:lnTo>
                  <a:pt x="5916251" y="24464"/>
                </a:lnTo>
                <a:close/>
              </a:path>
            </a:pathLst>
          </a:custGeom>
          <a:solidFill>
            <a:schemeClr val="tx1"/>
          </a:solidFill>
          <a:ln>
            <a:noFill/>
          </a:ln>
        </p:spPr>
      </p:sp>
      <p:sp>
        <p:nvSpPr>
          <p:cNvPr id="118" name="Freeform 5">
            <a:extLst>
              <a:ext uri="{FF2B5EF4-FFF2-40B4-BE49-F238E27FC236}">
                <a16:creationId xmlns:a16="http://schemas.microsoft.com/office/drawing/2014/main" id="{8ED8709F-C7C0-4C34-A7CB-1CAC887EBF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2" name="Title 1">
            <a:extLst>
              <a:ext uri="{FF2B5EF4-FFF2-40B4-BE49-F238E27FC236}">
                <a16:creationId xmlns:a16="http://schemas.microsoft.com/office/drawing/2014/main" id="{60403A05-24CB-43F2-A06D-BA51ADE8CB0C}"/>
              </a:ext>
            </a:extLst>
          </p:cNvPr>
          <p:cNvSpPr>
            <a:spLocks noGrp="1"/>
          </p:cNvSpPr>
          <p:nvPr>
            <p:ph type="title"/>
          </p:nvPr>
        </p:nvSpPr>
        <p:spPr>
          <a:xfrm>
            <a:off x="1154955" y="973668"/>
            <a:ext cx="2942210" cy="1020232"/>
          </a:xfrm>
        </p:spPr>
        <p:txBody>
          <a:bodyPr vert="horz" lIns="91440" tIns="45720" rIns="91440" bIns="45720" rtlCol="0" anchor="ctr">
            <a:normAutofit/>
          </a:bodyPr>
          <a:lstStyle/>
          <a:p>
            <a:r>
              <a:rPr lang="en-US" sz="3600" b="0" i="0" kern="1200">
                <a:solidFill>
                  <a:srgbClr val="FFFFFE"/>
                </a:solidFill>
                <a:latin typeface="+mj-lt"/>
                <a:ea typeface="+mj-ea"/>
                <a:cs typeface="+mj-cs"/>
              </a:rPr>
              <a:t>EME VS G10</a:t>
            </a:r>
          </a:p>
        </p:txBody>
      </p:sp>
      <p:sp>
        <p:nvSpPr>
          <p:cNvPr id="120" name="Rectangle 119">
            <a:extLst>
              <a:ext uri="{FF2B5EF4-FFF2-40B4-BE49-F238E27FC236}">
                <a16:creationId xmlns:a16="http://schemas.microsoft.com/office/drawing/2014/main" id="{062A8032-6560-4E26-B146-0212F84E29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 Placeholder 3">
            <a:extLst>
              <a:ext uri="{FF2B5EF4-FFF2-40B4-BE49-F238E27FC236}">
                <a16:creationId xmlns:a16="http://schemas.microsoft.com/office/drawing/2014/main" id="{598E394D-6098-4CE9-9C6B-460018F56728}"/>
              </a:ext>
            </a:extLst>
          </p:cNvPr>
          <p:cNvSpPr>
            <a:spLocks noGrp="1"/>
          </p:cNvSpPr>
          <p:nvPr>
            <p:ph type="body" sz="half" idx="2"/>
          </p:nvPr>
        </p:nvSpPr>
        <p:spPr>
          <a:xfrm>
            <a:off x="1154955" y="2120900"/>
            <a:ext cx="3133726" cy="3898900"/>
          </a:xfrm>
        </p:spPr>
        <p:txBody>
          <a:bodyPr vert="horz" lIns="91440" tIns="45720" rIns="91440" bIns="45720" rtlCol="0" anchor="t">
            <a:normAutofit/>
          </a:bodyPr>
          <a:lstStyle/>
          <a:p>
            <a:pPr>
              <a:buFont typeface="Wingdings 3" charset="2"/>
              <a:buChar char=""/>
            </a:pPr>
            <a:r>
              <a:rPr lang="en-US">
                <a:solidFill>
                  <a:srgbClr val="FFFFFE"/>
                </a:solidFill>
              </a:rPr>
              <a:t>CIP deviations are more volatile in EME as compared to G10. The standard deviation being ~10 times.</a:t>
            </a:r>
          </a:p>
          <a:p>
            <a:pPr>
              <a:buFont typeface="Wingdings 3" charset="2"/>
              <a:buChar char=""/>
            </a:pPr>
            <a:r>
              <a:rPr lang="en-US">
                <a:solidFill>
                  <a:srgbClr val="FFFFFE"/>
                </a:solidFill>
              </a:rPr>
              <a:t>The range of CIP deviations are also ~5-10 times for EME.</a:t>
            </a:r>
          </a:p>
          <a:p>
            <a:pPr>
              <a:buFont typeface="Wingdings 3" charset="2"/>
              <a:buChar char=""/>
            </a:pPr>
            <a:r>
              <a:rPr lang="en-US">
                <a:solidFill>
                  <a:srgbClr val="FFFFFE"/>
                </a:solidFill>
              </a:rPr>
              <a:t>For a tenor of 3 years, countries show both positive and negative deviations</a:t>
            </a:r>
          </a:p>
          <a:p>
            <a:pPr>
              <a:buFont typeface="Wingdings 3" charset="2"/>
              <a:buChar char=""/>
            </a:pPr>
            <a:r>
              <a:rPr lang="en-US">
                <a:solidFill>
                  <a:srgbClr val="FFFFFE"/>
                </a:solidFill>
              </a:rPr>
              <a:t>For a tenor of 3 months, EME show positive deviations while G10 show negative deviations.</a:t>
            </a:r>
          </a:p>
          <a:p>
            <a:pPr>
              <a:buFont typeface="Wingdings 3" charset="2"/>
              <a:buChar char=""/>
            </a:pPr>
            <a:r>
              <a:rPr lang="en-US">
                <a:solidFill>
                  <a:srgbClr val="FFFFFE"/>
                </a:solidFill>
              </a:rPr>
              <a:t>Specifically, we observe that AUD's basis is mostly positive, and JPY's is mostly negative</a:t>
            </a:r>
          </a:p>
          <a:p>
            <a:pPr>
              <a:buFont typeface="Wingdings 3" charset="2"/>
              <a:buChar char=""/>
            </a:pPr>
            <a:endParaRPr lang="en-US">
              <a:solidFill>
                <a:srgbClr val="FFFFFE"/>
              </a:solidFill>
            </a:endParaRPr>
          </a:p>
          <a:p>
            <a:pPr>
              <a:buFont typeface="Wingdings 3" charset="2"/>
              <a:buChar char=""/>
            </a:pPr>
            <a:endParaRPr lang="en-US">
              <a:solidFill>
                <a:srgbClr val="FFFFFE"/>
              </a:solidFill>
            </a:endParaRPr>
          </a:p>
        </p:txBody>
      </p:sp>
      <p:pic>
        <p:nvPicPr>
          <p:cNvPr id="10" name="Picture 10">
            <a:extLst>
              <a:ext uri="{FF2B5EF4-FFF2-40B4-BE49-F238E27FC236}">
                <a16:creationId xmlns:a16="http://schemas.microsoft.com/office/drawing/2014/main" id="{C958DCD0-1D3C-4F81-8523-0B3E34CA3C01}"/>
              </a:ext>
            </a:extLst>
          </p:cNvPr>
          <p:cNvPicPr>
            <a:picLocks noGrp="1" noChangeAspect="1"/>
          </p:cNvPicPr>
          <p:nvPr>
            <p:ph idx="1"/>
          </p:nvPr>
        </p:nvPicPr>
        <p:blipFill>
          <a:blip r:embed="rId3"/>
          <a:stretch>
            <a:fillRect/>
          </a:stretch>
        </p:blipFill>
        <p:spPr>
          <a:xfrm>
            <a:off x="5194607" y="1103537"/>
            <a:ext cx="3343940" cy="2504503"/>
          </a:xfrm>
          <a:prstGeom prst="rect">
            <a:avLst/>
          </a:prstGeom>
        </p:spPr>
      </p:pic>
      <p:pic>
        <p:nvPicPr>
          <p:cNvPr id="3" name="Picture 4" descr="Chart, line chart, histogram&#10;&#10;Description automatically generated">
            <a:extLst>
              <a:ext uri="{FF2B5EF4-FFF2-40B4-BE49-F238E27FC236}">
                <a16:creationId xmlns:a16="http://schemas.microsoft.com/office/drawing/2014/main" id="{9BC15E5F-9CE3-49BB-BB9D-22A12F0B8776}"/>
              </a:ext>
            </a:extLst>
          </p:cNvPr>
          <p:cNvPicPr>
            <a:picLocks noChangeAspect="1"/>
          </p:cNvPicPr>
          <p:nvPr/>
        </p:nvPicPr>
        <p:blipFill>
          <a:blip r:embed="rId4"/>
          <a:stretch>
            <a:fillRect/>
          </a:stretch>
        </p:blipFill>
        <p:spPr>
          <a:xfrm>
            <a:off x="8472236" y="1103536"/>
            <a:ext cx="3343941" cy="2497992"/>
          </a:xfrm>
          <a:prstGeom prst="rect">
            <a:avLst/>
          </a:prstGeom>
        </p:spPr>
      </p:pic>
      <p:pic>
        <p:nvPicPr>
          <p:cNvPr id="12" name="Picture 12">
            <a:extLst>
              <a:ext uri="{FF2B5EF4-FFF2-40B4-BE49-F238E27FC236}">
                <a16:creationId xmlns:a16="http://schemas.microsoft.com/office/drawing/2014/main" id="{2AB495CE-AD2A-41F6-9C1B-099C7BFBA271}"/>
              </a:ext>
            </a:extLst>
          </p:cNvPr>
          <p:cNvPicPr>
            <a:picLocks noChangeAspect="1"/>
          </p:cNvPicPr>
          <p:nvPr/>
        </p:nvPicPr>
        <p:blipFill>
          <a:blip r:embed="rId5"/>
          <a:stretch>
            <a:fillRect/>
          </a:stretch>
        </p:blipFill>
        <p:spPr>
          <a:xfrm>
            <a:off x="5194607" y="3808272"/>
            <a:ext cx="3343940" cy="2376867"/>
          </a:xfrm>
          <a:prstGeom prst="rect">
            <a:avLst/>
          </a:prstGeom>
        </p:spPr>
      </p:pic>
      <p:pic>
        <p:nvPicPr>
          <p:cNvPr id="11" name="Picture 11">
            <a:extLst>
              <a:ext uri="{FF2B5EF4-FFF2-40B4-BE49-F238E27FC236}">
                <a16:creationId xmlns:a16="http://schemas.microsoft.com/office/drawing/2014/main" id="{70E51CCE-2EE1-4E2D-B725-9406A0914318}"/>
              </a:ext>
            </a:extLst>
          </p:cNvPr>
          <p:cNvPicPr>
            <a:picLocks noChangeAspect="1"/>
          </p:cNvPicPr>
          <p:nvPr/>
        </p:nvPicPr>
        <p:blipFill>
          <a:blip r:embed="rId6"/>
          <a:stretch>
            <a:fillRect/>
          </a:stretch>
        </p:blipFill>
        <p:spPr>
          <a:xfrm>
            <a:off x="8472236" y="3808273"/>
            <a:ext cx="3343941" cy="2309918"/>
          </a:xfrm>
          <a:prstGeom prst="rect">
            <a:avLst/>
          </a:prstGeom>
        </p:spPr>
      </p:pic>
    </p:spTree>
    <p:extLst>
      <p:ext uri="{BB962C8B-B14F-4D97-AF65-F5344CB8AC3E}">
        <p14:creationId xmlns:p14="http://schemas.microsoft.com/office/powerpoint/2010/main" val="336434619"/>
      </p:ext>
    </p:extLst>
  </p:cSld>
  <p:clrMapOvr>
    <a:overrideClrMapping bg1="dk1" tx1="lt1" bg2="dk2" tx2="lt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AA5B70-631E-4F47-874A-FBE55E5170D4}">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64D6DDB-133E-44E2-B636-39185D690A0D}">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F1C31AD-A7B7-4945-9E95-3D67796743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29</Slides>
  <Notes>1</Notes>
  <HiddenSlides>0</HiddenSlide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Ion Boardroom</vt:lpstr>
      <vt:lpstr>COVERED INTEREST RATE PARITY VIOLATIONS AND IMPLICATIONS FOR FINANCIAL INSTITUTIONS </vt:lpstr>
      <vt:lpstr>Objectives</vt:lpstr>
      <vt:lpstr>CIP deviations measurement</vt:lpstr>
      <vt:lpstr>Why CIP deviations matter ?</vt:lpstr>
      <vt:lpstr>Datasets Used</vt:lpstr>
      <vt:lpstr>XCCY LIBOR basis vs LIBOR rates </vt:lpstr>
      <vt:lpstr>EUR LIBOR basis vs LIBOR rates (1 yr)</vt:lpstr>
      <vt:lpstr>GBP LIBOR basis vs LIBOR rates (1 yr)</vt:lpstr>
      <vt:lpstr>EME VS G10</vt:lpstr>
      <vt:lpstr>Persistence of basis autocorrelations</vt:lpstr>
      <vt:lpstr>Causal Effects</vt:lpstr>
      <vt:lpstr>PCA – Short Term (3 month) CIP</vt:lpstr>
      <vt:lpstr>PCA – Long Term (5 year) CIP</vt:lpstr>
      <vt:lpstr>DXY vs xccy basis: Empirical observations</vt:lpstr>
      <vt:lpstr>DXY: Regression</vt:lpstr>
      <vt:lpstr>DXY: Country-wise Effects</vt:lpstr>
      <vt:lpstr>CIP violations and Financial Market Crises </vt:lpstr>
      <vt:lpstr>CIP deviations and Financial Market Crisis </vt:lpstr>
      <vt:lpstr>One-week repo and Libor-based CIP deviations</vt:lpstr>
      <vt:lpstr>Why does CIP deviation exist? </vt:lpstr>
      <vt:lpstr>Curious case for AUD!</vt:lpstr>
      <vt:lpstr>Curious case for AUD! </vt:lpstr>
      <vt:lpstr>CIP-Based Arbitrage Opportunities</vt:lpstr>
      <vt:lpstr>Negative and Positive basis arbitrage</vt:lpstr>
      <vt:lpstr>One-week repo and Libor cross-currency basis</vt:lpstr>
      <vt:lpstr>Banks’ Balance Sheet Costs</vt:lpstr>
      <vt:lpstr>Banks’ Balance Sheet Costs</vt:lpstr>
      <vt:lpstr>US banks’ capital charges against a five-year Libor CIP trade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
  <cp:revision>1</cp:revision>
  <dcterms:created xsi:type="dcterms:W3CDTF">2020-10-11T23:35:40Z</dcterms:created>
  <dcterms:modified xsi:type="dcterms:W3CDTF">2020-10-13T01:50:28Z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